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41" r:id="rId4"/>
    <p:sldMasterId id="2147483842" r:id="rId5"/>
    <p:sldMasterId id="2147483843" r:id="rId6"/>
    <p:sldMasterId id="2147483844" r:id="rId7"/>
    <p:sldMasterId id="2147483845" r:id="rId8"/>
    <p:sldMasterId id="2147483846" r:id="rId9"/>
    <p:sldMasterId id="2147483847"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Lst>
  <p:sldSz cy="5143500" cx="9144000"/>
  <p:notesSz cx="6858000" cy="9144000"/>
  <p:embeddedFontLst>
    <p:embeddedFont>
      <p:font typeface="Merriweather Sans"/>
      <p:regular r:id="rId94"/>
      <p:bold r:id="rId95"/>
      <p:italic r:id="rId96"/>
      <p:boldItalic r:id="rId97"/>
    </p:embeddedFont>
    <p:embeddedFont>
      <p:font typeface="Helvetica Neue"/>
      <p:regular r:id="rId98"/>
      <p:bold r:id="rId99"/>
      <p:italic r:id="rId100"/>
      <p:boldItalic r:id="rId101"/>
    </p:embeddedFont>
    <p:embeddedFont>
      <p:font typeface="Oswald"/>
      <p:regular r:id="rId102"/>
      <p:bold r:id="rId103"/>
    </p:embeddedFont>
    <p:embeddedFont>
      <p:font typeface="Gill Sans"/>
      <p:regular r:id="rId104"/>
      <p:bold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1F15983-3B6A-4F48-8FFE-50BED4A9F03D}">
  <a:tblStyle styleId="{F1F15983-3B6A-4F48-8FFE-50BED4A9F03D}" styleName="Table_0">
    <a:wholeTbl>
      <a:tcTxStyle b="off" i="off">
        <a:font>
          <a:latin typeface="Helvetica"/>
          <a:ea typeface="Helvetica"/>
          <a:cs typeface="Helvetica"/>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1EAF4"/>
          </a:solidFill>
        </a:fill>
      </a:tcStyle>
    </a:wholeTbl>
    <a:band1H>
      <a:tcTxStyle/>
    </a:band1H>
    <a:band2H>
      <a:tcTxStyle b="off" i="off"/>
      <a:tcStyle>
        <a:fill>
          <a:solidFill>
            <a:srgbClr val="F1F5FA"/>
          </a:solidFill>
        </a:fill>
      </a:tcStyle>
    </a:band2H>
    <a:band1V>
      <a:tcTxStyle/>
    </a:band1V>
    <a:band2V>
      <a:tcTxStyle/>
    </a:band2V>
    <a:lastCol>
      <a:tcTxStyle/>
    </a:lastCol>
    <a:firstCol>
      <a:tcTxStyle b="on" i="off">
        <a:font>
          <a:latin typeface="Helvetica"/>
          <a:ea typeface="Helvetica"/>
          <a:cs typeface="Helvetica"/>
        </a:font>
        <a:srgbClr val="FFFFFF"/>
      </a:tcTxStyle>
      <a:tcStyle>
        <a:tcBdr>
          <a:left>
            <a:ln cap="flat" cmpd="sng" w="12700">
              <a:solidFill>
                <a:srgbClr val="FFFFFF"/>
              </a:solidFill>
              <a:prstDash val="solid"/>
              <a:round/>
              <a:headEnd len="sm" w="sm" type="none"/>
              <a:tailEnd len="sm" w="sm" type="none"/>
            </a:ln>
          </a:left>
          <a:right>
            <a:ln cap="flat" cmpd="sng" w="381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6095C9"/>
          </a:solidFill>
        </a:fill>
      </a:tcStyle>
    </a:firstCol>
    <a:lastRow>
      <a:tcTxStyle b="on" i="off">
        <a:font>
          <a:latin typeface="Helvetica"/>
          <a:ea typeface="Helvetica"/>
          <a:cs typeface="Helvetica"/>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381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6095C9"/>
          </a:solidFill>
        </a:fill>
      </a:tcStyle>
    </a:lastRow>
    <a:seCell>
      <a:tcTxStyle/>
    </a:seCell>
    <a:swCell>
      <a:tcTxStyle/>
    </a:swCell>
    <a:firstRow>
      <a:tcTxStyle b="on" i="off">
        <a:font>
          <a:latin typeface="Helvetica"/>
          <a:ea typeface="Helvetica"/>
          <a:cs typeface="Helvetica"/>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381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6095C9"/>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5" Type="http://schemas.openxmlformats.org/officeDocument/2006/relationships/font" Target="fonts/GillSans-bold.fntdata"/><Relationship Id="rId104" Type="http://schemas.openxmlformats.org/officeDocument/2006/relationships/font" Target="fonts/GillSans-regular.fntdata"/><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font" Target="fonts/Oswald-bold.fntdata"/><Relationship Id="rId102" Type="http://schemas.openxmlformats.org/officeDocument/2006/relationships/font" Target="fonts/Oswald-regular.fntdata"/><Relationship Id="rId101" Type="http://schemas.openxmlformats.org/officeDocument/2006/relationships/font" Target="fonts/HelveticaNeue-boldItalic.fntdata"/><Relationship Id="rId100" Type="http://schemas.openxmlformats.org/officeDocument/2006/relationships/font" Target="fonts/HelveticaNeue-italic.fntdata"/><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font" Target="fonts/MerriweatherSans-bold.fntdata"/><Relationship Id="rId94" Type="http://schemas.openxmlformats.org/officeDocument/2006/relationships/font" Target="fonts/MerriweatherSans-regular.fntdata"/><Relationship Id="rId97" Type="http://schemas.openxmlformats.org/officeDocument/2006/relationships/font" Target="fonts/MerriweatherSans-boldItalic.fntdata"/><Relationship Id="rId96" Type="http://schemas.openxmlformats.org/officeDocument/2006/relationships/font" Target="fonts/MerriweatherSans-italic.fntdata"/><Relationship Id="rId11" Type="http://schemas.openxmlformats.org/officeDocument/2006/relationships/notesMaster" Target="notesMasters/notesMaster1.xml"/><Relationship Id="rId99" Type="http://schemas.openxmlformats.org/officeDocument/2006/relationships/font" Target="fonts/HelveticaNeue-bold.fntdata"/><Relationship Id="rId10" Type="http://schemas.openxmlformats.org/officeDocument/2006/relationships/slideMaster" Target="slideMasters/slideMaster7.xml"/><Relationship Id="rId98" Type="http://schemas.openxmlformats.org/officeDocument/2006/relationships/font" Target="fonts/HelveticaNeue-regular.fntdata"/><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orbes.com"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Shape 1301"/>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302" name="Shape 130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Make sure markers and name plaques are on desks!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Shape 136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7" name="Shape 1367"/>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1" name="Shape 1371"/>
        <p:cNvGrpSpPr/>
        <p:nvPr/>
      </p:nvGrpSpPr>
      <p:grpSpPr>
        <a:xfrm>
          <a:off x="0" y="0"/>
          <a:ext cx="0" cy="0"/>
          <a:chOff x="0" y="0"/>
          <a:chExt cx="0" cy="0"/>
        </a:xfrm>
      </p:grpSpPr>
      <p:sp>
        <p:nvSpPr>
          <p:cNvPr id="1372" name="Shape 137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3" name="Shape 1373"/>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Shape 137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9" name="Shape 1379"/>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Shape 138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7" name="Shape 1387"/>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Shape 139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7" name="Shape 1397"/>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Shape 140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3" name="Shape 1403"/>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7" name="Shape 1407"/>
        <p:cNvGrpSpPr/>
        <p:nvPr/>
      </p:nvGrpSpPr>
      <p:grpSpPr>
        <a:xfrm>
          <a:off x="0" y="0"/>
          <a:ext cx="0" cy="0"/>
          <a:chOff x="0" y="0"/>
          <a:chExt cx="0" cy="0"/>
        </a:xfrm>
      </p:grpSpPr>
      <p:sp>
        <p:nvSpPr>
          <p:cNvPr id="1408" name="Shape 140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9" name="Shape 1409"/>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Shape 141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5" name="Shape 1415"/>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Shape 142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5" name="Shape 1425"/>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Shape 144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4" name="Shape 1444"/>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Shape 1307"/>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a:noFill/>
          <a:ln>
            <a:noFill/>
          </a:ln>
        </p:spPr>
      </p:sp>
      <p:sp>
        <p:nvSpPr>
          <p:cNvPr id="1308" name="Shape 130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Have two cats named Gin and Tonic</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Into Adventure Travel</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Bike Everywhere</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Come from a Commercial Art Background</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Have spent the last 8 years in various denver agencies picking up skills</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Most recently at BlueModus where I did Bacardi's websites, </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currently consulting for iTriage as a UX Designer</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 know a lot about the dev industry, especially here in Denver</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Shape 1449"/>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450" name="Shape 145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What you write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Shape 1458"/>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459" name="Shape 145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What you write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Shape 146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6" name="Shape 1466"/>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Shape 1472"/>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473" name="Shape 147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What I would rather see</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It might not work great, but that’s all you</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Shape 147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79" name="Shape 1479"/>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3" name="Shape 1483"/>
        <p:cNvGrpSpPr/>
        <p:nvPr/>
      </p:nvGrpSpPr>
      <p:grpSpPr>
        <a:xfrm>
          <a:off x="0" y="0"/>
          <a:ext cx="0" cy="0"/>
          <a:chOff x="0" y="0"/>
          <a:chExt cx="0" cy="0"/>
        </a:xfrm>
      </p:grpSpPr>
      <p:sp>
        <p:nvSpPr>
          <p:cNvPr id="1484" name="Shape 148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85" name="Shape 1485"/>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Shape 1495"/>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496" name="Shape 149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Shape 1502"/>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503" name="Shape 150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Shape 150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10" name="Shape 151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Shape 151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16" name="Shape 1516"/>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Shape 1315"/>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a:noFill/>
          <a:ln>
            <a:noFill/>
          </a:ln>
        </p:spPr>
      </p:sp>
      <p:sp>
        <p:nvSpPr>
          <p:cNvPr id="1316" name="Shape 131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Have two cats named Gin and Tonic</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Into Adventure Travel</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Bike Everywhere</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Come from a Commercial Art Background</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Have spent the last 8 years in various denver agencies picking up skills</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Most recently at BlueModus where I did Bacardi's websites, </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currently consulting for iTriage as a UX Designer</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I know a lot about the dev industry, especially here in Denver</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1" name="Shape 1521"/>
        <p:cNvGrpSpPr/>
        <p:nvPr/>
      </p:nvGrpSpPr>
      <p:grpSpPr>
        <a:xfrm>
          <a:off x="0" y="0"/>
          <a:ext cx="0" cy="0"/>
          <a:chOff x="0" y="0"/>
          <a:chExt cx="0" cy="0"/>
        </a:xfrm>
      </p:grpSpPr>
      <p:sp>
        <p:nvSpPr>
          <p:cNvPr id="1522" name="Shape 152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23" name="Shape 1523"/>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8" name="Shape 1528"/>
        <p:cNvGrpSpPr/>
        <p:nvPr/>
      </p:nvGrpSpPr>
      <p:grpSpPr>
        <a:xfrm>
          <a:off x="0" y="0"/>
          <a:ext cx="0" cy="0"/>
          <a:chOff x="0" y="0"/>
          <a:chExt cx="0" cy="0"/>
        </a:xfrm>
      </p:grpSpPr>
      <p:sp>
        <p:nvSpPr>
          <p:cNvPr id="1529" name="Shape 152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30" name="Shape 153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Shape 153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36" name="Shape 1536"/>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8" name="Shape 1558"/>
        <p:cNvGrpSpPr/>
        <p:nvPr/>
      </p:nvGrpSpPr>
      <p:grpSpPr>
        <a:xfrm>
          <a:off x="0" y="0"/>
          <a:ext cx="0" cy="0"/>
          <a:chOff x="0" y="0"/>
          <a:chExt cx="0" cy="0"/>
        </a:xfrm>
      </p:grpSpPr>
      <p:sp>
        <p:nvSpPr>
          <p:cNvPr id="1559" name="Shape 1559"/>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a:noFill/>
          <a:ln>
            <a:noFill/>
          </a:ln>
        </p:spPr>
      </p:sp>
      <p:sp>
        <p:nvSpPr>
          <p:cNvPr id="1560" name="Shape 156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Quality check, best foot forward - I will review your resume, LinkedIn, GA Profile, portfolio, and job tracker.</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This will qualify you as a job seeker and kick off your job search.</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You must be qualified within 4 weeks of completion of the program (pending specific circumstances) to receive my full support.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Shape 157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77" name="Shape 157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Shape 160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09" name="Shape 1609"/>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Shape 161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20" name="Shape 162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3" name="Shape 1633"/>
        <p:cNvGrpSpPr/>
        <p:nvPr/>
      </p:nvGrpSpPr>
      <p:grpSpPr>
        <a:xfrm>
          <a:off x="0" y="0"/>
          <a:ext cx="0" cy="0"/>
          <a:chOff x="0" y="0"/>
          <a:chExt cx="0" cy="0"/>
        </a:xfrm>
      </p:grpSpPr>
      <p:sp>
        <p:nvSpPr>
          <p:cNvPr id="1634" name="Shape 163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35" name="Shape 1635"/>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Shape 1652"/>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a:noFill/>
          <a:ln>
            <a:noFill/>
          </a:ln>
        </p:spPr>
      </p:sp>
      <p:sp>
        <p:nvSpPr>
          <p:cNvPr id="1653" name="Shape 165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This is the nitty gritty, super important you understand this!</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***Call on the students to read these!!!!!!</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You will need to Opt-In in the end of class survey and graduate in order to qualify for Outcomes Support)</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We’d love for you to start your job search as soon as possible, but know it may take some time.</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Cannot exceed 1 month to qualify (or pause), we have seen that if students take too much time they lose their momentum.</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Employers want to see that you are building your career after your education as soon as possible!</a:t>
            </a:r>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Why we have the boundaries?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1" name="Shape 1661"/>
        <p:cNvGrpSpPr/>
        <p:nvPr/>
      </p:nvGrpSpPr>
      <p:grpSpPr>
        <a:xfrm>
          <a:off x="0" y="0"/>
          <a:ext cx="0" cy="0"/>
          <a:chOff x="0" y="0"/>
          <a:chExt cx="0" cy="0"/>
        </a:xfrm>
      </p:grpSpPr>
      <p:sp>
        <p:nvSpPr>
          <p:cNvPr id="1662" name="Shape 166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63" name="Shape 166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Shape 132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23" name="Shape 132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Shape 1668"/>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a:noFill/>
          <a:ln>
            <a:noFill/>
          </a:ln>
        </p:spPr>
      </p:sp>
      <p:sp>
        <p:nvSpPr>
          <p:cNvPr id="1669" name="Shape 166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These are the main three things we're gonna do for you, but we are available whenever you need us.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Shape 1681"/>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a:noFill/>
          <a:ln>
            <a:noFill/>
          </a:ln>
        </p:spPr>
      </p:sp>
      <p:sp>
        <p:nvSpPr>
          <p:cNvPr id="1682" name="Shape 168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These will be covered either by me or the combo of me and one other person.</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Main focus is getting you that first professional stepping stone after GA - Could be a full time job, internship, freelance contract, etc.  </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We are available whenever you need us.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Shape 169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95" name="Shape 1695"/>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Shape 170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04" name="Shape 1704"/>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8" name="Shape 1708"/>
        <p:cNvGrpSpPr/>
        <p:nvPr/>
      </p:nvGrpSpPr>
      <p:grpSpPr>
        <a:xfrm>
          <a:off x="0" y="0"/>
          <a:ext cx="0" cy="0"/>
          <a:chOff x="0" y="0"/>
          <a:chExt cx="0" cy="0"/>
        </a:xfrm>
      </p:grpSpPr>
      <p:sp>
        <p:nvSpPr>
          <p:cNvPr id="1709" name="Shape 170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10" name="Shape 171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Shape 171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18" name="Shape 171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2" name="Shape 1722"/>
        <p:cNvGrpSpPr/>
        <p:nvPr/>
      </p:nvGrpSpPr>
      <p:grpSpPr>
        <a:xfrm>
          <a:off x="0" y="0"/>
          <a:ext cx="0" cy="0"/>
          <a:chOff x="0" y="0"/>
          <a:chExt cx="0" cy="0"/>
        </a:xfrm>
      </p:grpSpPr>
      <p:sp>
        <p:nvSpPr>
          <p:cNvPr id="1723" name="Shape 172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724" name="Shape 172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8" name="Shape 1728"/>
        <p:cNvGrpSpPr/>
        <p:nvPr/>
      </p:nvGrpSpPr>
      <p:grpSpPr>
        <a:xfrm>
          <a:off x="0" y="0"/>
          <a:ext cx="0" cy="0"/>
          <a:chOff x="0" y="0"/>
          <a:chExt cx="0" cy="0"/>
        </a:xfrm>
      </p:grpSpPr>
      <p:sp>
        <p:nvSpPr>
          <p:cNvPr id="1729" name="Shape 172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30" name="Shape 173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4" name="Shape 1734"/>
        <p:cNvGrpSpPr/>
        <p:nvPr/>
      </p:nvGrpSpPr>
      <p:grpSpPr>
        <a:xfrm>
          <a:off x="0" y="0"/>
          <a:ext cx="0" cy="0"/>
          <a:chOff x="0" y="0"/>
          <a:chExt cx="0" cy="0"/>
        </a:xfrm>
      </p:grpSpPr>
      <p:sp>
        <p:nvSpPr>
          <p:cNvPr id="1735" name="Shape 1735"/>
          <p:cNvSpPr/>
          <p:nvPr>
            <p:ph idx="2" type="sldImg"/>
          </p:nvPr>
        </p:nvSpPr>
        <p:spPr>
          <a:xfrm>
            <a:off x="889000" y="685800"/>
            <a:ext cx="5079900" cy="3429000"/>
          </a:xfrm>
          <a:custGeom>
            <a:pathLst>
              <a:path extrusionOk="0" h="120000" w="120000">
                <a:moveTo>
                  <a:pt x="0" y="0"/>
                </a:moveTo>
                <a:lnTo>
                  <a:pt x="120000" y="0"/>
                </a:lnTo>
                <a:lnTo>
                  <a:pt x="120000" y="120000"/>
                </a:lnTo>
                <a:lnTo>
                  <a:pt x="0" y="120000"/>
                </a:lnTo>
                <a:close/>
              </a:path>
            </a:pathLst>
          </a:custGeom>
          <a:noFill/>
          <a:ln>
            <a:noFill/>
          </a:ln>
        </p:spPr>
      </p:sp>
      <p:sp>
        <p:nvSpPr>
          <p:cNvPr id="1736" name="Shape 173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Outcomes curriculum is part of your immersive curriculum.</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We are helping you develop the entire package.</a:t>
            </a:r>
            <a:endParaRPr/>
          </a:p>
          <a:p>
            <a:pPr indent="0" lvl="0" marL="0" marR="0" rtl="0" algn="l">
              <a:spcBef>
                <a:spcPts val="0"/>
              </a:spcBef>
              <a:spcAft>
                <a:spcPts val="0"/>
              </a:spcAft>
              <a:buNone/>
            </a:pPr>
            <a:r>
              <a:t/>
            </a:r>
            <a:endParaRPr b="0" i="0" sz="22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Goal is to help you to get your job ASAP. 99% in 180 days, but majority get a job sooner than that.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Shape 1744"/>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745" name="Shape 174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Shape 133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32" name="Shape 1332"/>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6" name="Shape 1756"/>
        <p:cNvGrpSpPr/>
        <p:nvPr/>
      </p:nvGrpSpPr>
      <p:grpSpPr>
        <a:xfrm>
          <a:off x="0" y="0"/>
          <a:ext cx="0" cy="0"/>
          <a:chOff x="0" y="0"/>
          <a:chExt cx="0" cy="0"/>
        </a:xfrm>
      </p:grpSpPr>
      <p:sp>
        <p:nvSpPr>
          <p:cNvPr id="1757" name="Shape 175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58" name="Shape 175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Shape 176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69" name="Shape 1769"/>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Shape 178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781" name="Shape 178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Shape 1786"/>
          <p:cNvSpPr/>
          <p:nvPr>
            <p:ph idx="2" type="sldImg"/>
          </p:nvPr>
        </p:nvSpPr>
        <p:spPr>
          <a:xfrm>
            <a:off x="381414" y="685800"/>
            <a:ext cx="6095100" cy="3429000"/>
          </a:xfrm>
          <a:custGeom>
            <a:pathLst>
              <a:path extrusionOk="0" h="120000" w="120000">
                <a:moveTo>
                  <a:pt x="0" y="0"/>
                </a:moveTo>
                <a:lnTo>
                  <a:pt x="120000" y="0"/>
                </a:lnTo>
                <a:lnTo>
                  <a:pt x="120000" y="120000"/>
                </a:lnTo>
                <a:lnTo>
                  <a:pt x="0" y="120000"/>
                </a:lnTo>
                <a:close/>
              </a:path>
            </a:pathLst>
          </a:custGeom>
        </p:spPr>
      </p:sp>
      <p:sp>
        <p:nvSpPr>
          <p:cNvPr id="1787" name="Shape 178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88" name="Shape 1788"/>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2" name="Shape 1792"/>
        <p:cNvGrpSpPr/>
        <p:nvPr/>
      </p:nvGrpSpPr>
      <p:grpSpPr>
        <a:xfrm>
          <a:off x="0" y="0"/>
          <a:ext cx="0" cy="0"/>
          <a:chOff x="0" y="0"/>
          <a:chExt cx="0" cy="0"/>
        </a:xfrm>
      </p:grpSpPr>
      <p:sp>
        <p:nvSpPr>
          <p:cNvPr id="1793" name="Shape 1793"/>
          <p:cNvSpPr/>
          <p:nvPr>
            <p:ph idx="2" type="sldImg"/>
          </p:nvPr>
        </p:nvSpPr>
        <p:spPr>
          <a:xfrm>
            <a:off x="381414" y="685800"/>
            <a:ext cx="6095100" cy="3429000"/>
          </a:xfrm>
          <a:custGeom>
            <a:pathLst>
              <a:path extrusionOk="0" h="120000" w="120000">
                <a:moveTo>
                  <a:pt x="0" y="0"/>
                </a:moveTo>
                <a:lnTo>
                  <a:pt x="120000" y="0"/>
                </a:lnTo>
                <a:lnTo>
                  <a:pt x="120000" y="120000"/>
                </a:lnTo>
                <a:lnTo>
                  <a:pt x="0" y="120000"/>
                </a:lnTo>
                <a:close/>
              </a:path>
            </a:pathLst>
          </a:custGeom>
        </p:spPr>
      </p:sp>
      <p:sp>
        <p:nvSpPr>
          <p:cNvPr id="1794" name="Shape 179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95" name="Shape 1795"/>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Shape 180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01" name="Shape 1801"/>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5" name="Shape 1805"/>
        <p:cNvGrpSpPr/>
        <p:nvPr/>
      </p:nvGrpSpPr>
      <p:grpSpPr>
        <a:xfrm>
          <a:off x="0" y="0"/>
          <a:ext cx="0" cy="0"/>
          <a:chOff x="0" y="0"/>
          <a:chExt cx="0" cy="0"/>
        </a:xfrm>
      </p:grpSpPr>
      <p:sp>
        <p:nvSpPr>
          <p:cNvPr id="1806" name="Shape 180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07" name="Shape 180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7" name="Shape 1817"/>
        <p:cNvGrpSpPr/>
        <p:nvPr/>
      </p:nvGrpSpPr>
      <p:grpSpPr>
        <a:xfrm>
          <a:off x="0" y="0"/>
          <a:ext cx="0" cy="0"/>
          <a:chOff x="0" y="0"/>
          <a:chExt cx="0" cy="0"/>
        </a:xfrm>
      </p:grpSpPr>
      <p:sp>
        <p:nvSpPr>
          <p:cNvPr id="1818" name="Shape 181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19" name="Shape 1819"/>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6" name="Shape 1826"/>
        <p:cNvGrpSpPr/>
        <p:nvPr/>
      </p:nvGrpSpPr>
      <p:grpSpPr>
        <a:xfrm>
          <a:off x="0" y="0"/>
          <a:ext cx="0" cy="0"/>
          <a:chOff x="0" y="0"/>
          <a:chExt cx="0" cy="0"/>
        </a:xfrm>
      </p:grpSpPr>
      <p:sp>
        <p:nvSpPr>
          <p:cNvPr id="1827" name="Shape 182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28" name="Shape 182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7" name="Shape 1837"/>
        <p:cNvGrpSpPr/>
        <p:nvPr/>
      </p:nvGrpSpPr>
      <p:grpSpPr>
        <a:xfrm>
          <a:off x="0" y="0"/>
          <a:ext cx="0" cy="0"/>
          <a:chOff x="0" y="0"/>
          <a:chExt cx="0" cy="0"/>
        </a:xfrm>
      </p:grpSpPr>
      <p:sp>
        <p:nvSpPr>
          <p:cNvPr id="1838" name="Shape 183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39" name="Shape 1839"/>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Shape 133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8" name="Shape 1338"/>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6" name="Shape 1846"/>
        <p:cNvGrpSpPr/>
        <p:nvPr/>
      </p:nvGrpSpPr>
      <p:grpSpPr>
        <a:xfrm>
          <a:off x="0" y="0"/>
          <a:ext cx="0" cy="0"/>
          <a:chOff x="0" y="0"/>
          <a:chExt cx="0" cy="0"/>
        </a:xfrm>
      </p:grpSpPr>
      <p:sp>
        <p:nvSpPr>
          <p:cNvPr id="1847" name="Shape 184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48" name="Shape 1848"/>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2" name="Shape 1852"/>
        <p:cNvGrpSpPr/>
        <p:nvPr/>
      </p:nvGrpSpPr>
      <p:grpSpPr>
        <a:xfrm>
          <a:off x="0" y="0"/>
          <a:ext cx="0" cy="0"/>
          <a:chOff x="0" y="0"/>
          <a:chExt cx="0" cy="0"/>
        </a:xfrm>
      </p:grpSpPr>
      <p:sp>
        <p:nvSpPr>
          <p:cNvPr id="1853" name="Shape 1853"/>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854" name="Shape 185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20314" lvl="0" marL="120314" marR="0" rtl="0" algn="l">
              <a:spcBef>
                <a:spcPts val="0"/>
              </a:spcBef>
              <a:spcAft>
                <a:spcPts val="0"/>
              </a:spcAft>
              <a:buSzPts val="1200"/>
              <a:buFont typeface="Calibri"/>
              <a:buChar char="-"/>
            </a:pPr>
            <a:r>
              <a:rPr b="0" i="0" lang="en" sz="1200" u="none" cap="none" strike="noStrike">
                <a:latin typeface="Calibri"/>
                <a:ea typeface="Calibri"/>
                <a:cs typeface="Calibri"/>
                <a:sym typeface="Calibri"/>
              </a:rPr>
              <a:t>i.e. - Philly has a tech scene focused on tech in large companies, Silicon Valley has a focus on startups and private ventures</a:t>
            </a:r>
            <a:endParaRPr/>
          </a:p>
          <a:p>
            <a:pPr indent="-44114" lvl="0" marL="120314" marR="0" rtl="0" algn="l">
              <a:spcBef>
                <a:spcPts val="400"/>
              </a:spcBef>
              <a:spcAft>
                <a:spcPts val="0"/>
              </a:spcAft>
              <a:buSzPts val="1200"/>
              <a:buFont typeface="Calibri"/>
              <a:buNone/>
            </a:pPr>
            <a:r>
              <a:t/>
            </a:r>
            <a:endParaRPr b="0" i="0" sz="1200" u="none" cap="none" strike="noStrike">
              <a:latin typeface="Calibri"/>
              <a:ea typeface="Calibri"/>
              <a:cs typeface="Calibri"/>
              <a:sym typeface="Calibri"/>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US Chamber of Commerce, 1776, &amp; Free Enterprise. Looked at 25 cities,  #3 on list</a:t>
            </a:r>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http://www.newyorker.com/business/currency/the-tech-booms-second-cities</a:t>
            </a:r>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Quality of life drives entrepreneurial activity,</a:t>
            </a:r>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NerdWallet, number of patents per 1,000 residents, Financial support for innovation, startups clustering together (Boulder highest density of startups)</a:t>
            </a:r>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Industries, </a:t>
            </a:r>
            <a:r>
              <a:rPr b="0" i="0" lang="en" sz="1200" u="sng" cap="none" strike="noStrike">
                <a:solidFill>
                  <a:schemeClr val="hlink"/>
                </a:solidFill>
                <a:latin typeface="Calibri"/>
                <a:ea typeface="Calibri"/>
                <a:cs typeface="Calibri"/>
                <a:sym typeface="Calibri"/>
                <a:hlinkClick r:id="rId2"/>
              </a:rPr>
              <a:t>forbes.com</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8" name="Shape 1858"/>
        <p:cNvGrpSpPr/>
        <p:nvPr/>
      </p:nvGrpSpPr>
      <p:grpSpPr>
        <a:xfrm>
          <a:off x="0" y="0"/>
          <a:ext cx="0" cy="0"/>
          <a:chOff x="0" y="0"/>
          <a:chExt cx="0" cy="0"/>
        </a:xfrm>
      </p:grpSpPr>
      <p:sp>
        <p:nvSpPr>
          <p:cNvPr id="1859" name="Shape 1859"/>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860" name="Shape 186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Sources: Built in Colorado, Tech Crunch, Wall Street Journal, Denver Business Journal, Denver Post</a:t>
            </a:r>
            <a:endParaRPr/>
          </a:p>
          <a:p>
            <a:pPr indent="0" lvl="0" marL="0" marR="0" rtl="0" algn="l">
              <a:spcBef>
                <a:spcPts val="400"/>
              </a:spcBef>
              <a:spcAft>
                <a:spcPts val="0"/>
              </a:spcAft>
              <a:buNone/>
            </a:pPr>
            <a:r>
              <a:t/>
            </a:r>
            <a:endParaRPr b="0" i="0" sz="1200" u="none" cap="none" strike="noStrike">
              <a:latin typeface="Calibri"/>
              <a:ea typeface="Calibri"/>
              <a:cs typeface="Calibri"/>
              <a:sym typeface="Calibri"/>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In total, 59 Colorado digital tech companies were acquired or had initial public stock valuations in 2015, 23 more than 2014.</a:t>
            </a:r>
            <a:endParaRPr/>
          </a:p>
          <a:p>
            <a:pPr indent="0" lvl="0" marL="0" marR="0" rtl="0" algn="l">
              <a:spcBef>
                <a:spcPts val="400"/>
              </a:spcBef>
              <a:spcAft>
                <a:spcPts val="0"/>
              </a:spcAft>
              <a:buNone/>
            </a:pPr>
            <a:r>
              <a:t/>
            </a:r>
            <a:endParaRPr b="0" i="0" sz="1200" u="none" cap="none" strike="noStrike">
              <a:latin typeface="Calibri"/>
              <a:ea typeface="Calibri"/>
              <a:cs typeface="Calibri"/>
              <a:sym typeface="Calibri"/>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NetApp acquired SolidFire in 2015 - Founded in 2010. All-flash storage systems built for the next-generation data center where simple scaling, set-and-forget management, assured performance and multi-tenancy, and cloud economic models are driving new market growth.</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 Zayo acquired Latisys, a colocation and infrastructure as a service (“Iaas”) provider.</a:t>
            </a:r>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The Carlyle Group and The Chertoff Group Acquire Majority Stake in Coalfire Systems, global security and cyber risk advisory</a:t>
            </a:r>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Amazon acquired 2lementry, which developed an enterprise-focused platform to track and manage IP-enabled machines and other connected devices</a:t>
            </a:r>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Purch acquired Active Junky, Active Junky partners with outdoor gear retailers to offer its members cashback rewards and other deals</a:t>
            </a:r>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Cognizant acquired TriZetto, who provides IT and other services to health-care providers and payers.</a:t>
            </a:r>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CA, which makes business software, was missing that key piece in its portfolio. Rally, the top provider of this agile software, filled the gap, CA CEO Mike Gregoire said in a statement.</a:t>
            </a:r>
            <a:endParaRPr/>
          </a:p>
          <a:p>
            <a:pPr indent="0" lvl="0" marL="0" marR="0" rtl="0" algn="l">
              <a:spcBef>
                <a:spcPts val="400"/>
              </a:spcBef>
              <a:spcAft>
                <a:spcPts val="0"/>
              </a:spcAft>
              <a:buNone/>
            </a:pPr>
            <a:r>
              <a:t/>
            </a:r>
            <a:endParaRPr b="0" i="0" sz="1200" u="none" cap="none" strike="noStrike">
              <a:latin typeface="Calibri"/>
              <a:ea typeface="Calibri"/>
              <a:cs typeface="Calibri"/>
              <a:sym typeface="Calibri"/>
            </a:endParaRPr>
          </a:p>
          <a:p>
            <a:pPr indent="0" lvl="0" marL="0" marR="0" rtl="0" algn="l">
              <a:spcBef>
                <a:spcPts val="400"/>
              </a:spcBef>
              <a:spcAft>
                <a:spcPts val="0"/>
              </a:spcAft>
              <a:buNone/>
            </a:pPr>
            <a:r>
              <a:t/>
            </a:r>
            <a:endParaRPr b="0" i="0" sz="1200" u="none" cap="none" strike="noStrike">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9" name="Shape 1869"/>
        <p:cNvGrpSpPr/>
        <p:nvPr/>
      </p:nvGrpSpPr>
      <p:grpSpPr>
        <a:xfrm>
          <a:off x="0" y="0"/>
          <a:ext cx="0" cy="0"/>
          <a:chOff x="0" y="0"/>
          <a:chExt cx="0" cy="0"/>
        </a:xfrm>
      </p:grpSpPr>
      <p:sp>
        <p:nvSpPr>
          <p:cNvPr id="1870" name="Shape 1870"/>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871" name="Shape 187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Legwork - Google, CocaCola, Nike, KFC</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Crispin Porter + Bogusky - Dominos, Paypal, Burger King (creepy king), Carlsberg beer, The Tonight Show app</a:t>
            </a:r>
            <a:br>
              <a:rPr b="0" i="0" lang="en" sz="1200" u="none" cap="none" strike="noStrike">
                <a:latin typeface="Calibri"/>
                <a:ea typeface="Calibri"/>
                <a:cs typeface="Calibri"/>
                <a:sym typeface="Calibri"/>
              </a:rPr>
            </a:br>
            <a:r>
              <a:rPr b="0" i="0" lang="en" sz="1200" u="none" cap="none" strike="noStrike">
                <a:latin typeface="Calibri"/>
                <a:ea typeface="Calibri"/>
                <a:cs typeface="Calibri"/>
                <a:sym typeface="Calibri"/>
              </a:rPr>
              <a:t>LRXD - Naked Juice, Chiquita bananas, KC Masterpiece, Jack Link's Beef Jerky (messin with sasquach)</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Shape 1878"/>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879" name="Shape 187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Arrow Electronics #119 - Wholesaler, Electronics/office equipment</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Dish #187 - satellite telecommunications</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Davita #200 - healthcare medical facilities</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Liberty Interactive #284 - Internet Services &amp; retailing</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Level 3 Communications #333 - satellite telecommunications</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Ball #341 - packaging/containers</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Western Union #468 - financial data services</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ch2m #478 - engineering/construction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0" name="Shape 1890"/>
        <p:cNvGrpSpPr/>
        <p:nvPr/>
      </p:nvGrpSpPr>
      <p:grpSpPr>
        <a:xfrm>
          <a:off x="0" y="0"/>
          <a:ext cx="0" cy="0"/>
          <a:chOff x="0" y="0"/>
          <a:chExt cx="0" cy="0"/>
        </a:xfrm>
      </p:grpSpPr>
      <p:sp>
        <p:nvSpPr>
          <p:cNvPr id="1891" name="Shape 1891"/>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892" name="Shape 189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Blinkr - car sales</a:t>
            </a:r>
            <a:br>
              <a:rPr b="0" i="0" lang="en" sz="1200" u="none" cap="none" strike="noStrike">
                <a:latin typeface="Calibri"/>
                <a:ea typeface="Calibri"/>
                <a:cs typeface="Calibri"/>
                <a:sym typeface="Calibri"/>
              </a:rPr>
            </a:br>
            <a:r>
              <a:rPr b="0" i="0" lang="en" sz="1200" u="none" cap="none" strike="noStrike">
                <a:latin typeface="Calibri"/>
                <a:ea typeface="Calibri"/>
                <a:cs typeface="Calibri"/>
                <a:sym typeface="Calibri"/>
              </a:rPr>
              <a:t>Denverite - hyperlocal Denver news</a:t>
            </a:r>
            <a:br>
              <a:rPr b="0" i="0" lang="en" sz="1200" u="none" cap="none" strike="noStrike">
                <a:latin typeface="Calibri"/>
                <a:ea typeface="Calibri"/>
                <a:cs typeface="Calibri"/>
                <a:sym typeface="Calibri"/>
              </a:rPr>
            </a:br>
            <a:r>
              <a:rPr b="0" i="0" lang="en" sz="1200" u="none" cap="none" strike="noStrike">
                <a:latin typeface="Calibri"/>
                <a:ea typeface="Calibri"/>
                <a:cs typeface="Calibri"/>
                <a:sym typeface="Calibri"/>
              </a:rPr>
              <a:t>Spruce - IoT (internet of things) shop</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8" name="Shape 1898"/>
        <p:cNvGrpSpPr/>
        <p:nvPr/>
      </p:nvGrpSpPr>
      <p:grpSpPr>
        <a:xfrm>
          <a:off x="0" y="0"/>
          <a:ext cx="0" cy="0"/>
          <a:chOff x="0" y="0"/>
          <a:chExt cx="0" cy="0"/>
        </a:xfrm>
      </p:grpSpPr>
      <p:sp>
        <p:nvSpPr>
          <p:cNvPr id="1899" name="Shape 1899"/>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900" name="Shape 190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Do you guys have any favorites of your own?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4" name="Shape 1904"/>
        <p:cNvGrpSpPr/>
        <p:nvPr/>
      </p:nvGrpSpPr>
      <p:grpSpPr>
        <a:xfrm>
          <a:off x="0" y="0"/>
          <a:ext cx="0" cy="0"/>
          <a:chOff x="0" y="0"/>
          <a:chExt cx="0" cy="0"/>
        </a:xfrm>
      </p:grpSpPr>
      <p:sp>
        <p:nvSpPr>
          <p:cNvPr id="1905" name="Shape 1905"/>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906" name="Shape 190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Galvanize - Boulder &amp; Denver, Galvanize Ventures is a seed-stage venture capital fund that invests in startups across the country</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Innovation Pavilion - South Denver, Innovation Pavilion is evolving structured programs to connect Entrepreneurs with Angel Funding or VC funding firms with diverse funding sources ranging from seed to growth capital.</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Boomtown - Boulder, Teams selected for each cohort receive $20,000 in seed money. Companies taking part in the program gain invaluable connections to enthusiastic mentors and investors. Curriculum is customized to the needs of the individual startup.</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Techstars - Boulder (multiple locations), SendGrid is an alum. With the VC and Angel communities, we co-invest in companies built by Techstars alumni, mentors, and others across the ecosystem. </a:t>
            </a:r>
            <a:endParaRPr/>
          </a:p>
          <a:p>
            <a:pPr indent="0" lvl="0" marL="0" marR="0" rtl="0" algn="l">
              <a:spcBef>
                <a:spcPts val="400"/>
              </a:spcBef>
              <a:spcAft>
                <a:spcPts val="0"/>
              </a:spcAft>
              <a:buNone/>
            </a:pPr>
            <a:r>
              <a:t/>
            </a:r>
            <a:endParaRPr b="0" i="0" sz="1200" u="none" cap="none" strike="noStrike">
              <a:latin typeface="Calibri"/>
              <a:ea typeface="Calibri"/>
              <a:cs typeface="Calibri"/>
              <a:sym typeface="Calibri"/>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Y Combinator - Twice a year we invest a small amount of money ($120k) in a large number of startups (most recently 107).</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500 startups - globally</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AngelPad - NYC, SF</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1" name="Shape 1911"/>
        <p:cNvGrpSpPr/>
        <p:nvPr/>
      </p:nvGrpSpPr>
      <p:grpSpPr>
        <a:xfrm>
          <a:off x="0" y="0"/>
          <a:ext cx="0" cy="0"/>
          <a:chOff x="0" y="0"/>
          <a:chExt cx="0" cy="0"/>
        </a:xfrm>
      </p:grpSpPr>
      <p:sp>
        <p:nvSpPr>
          <p:cNvPr id="1912" name="Shape 191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13" name="Shape 191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Shape 1918"/>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919" name="Shape 191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20314" lvl="0" marL="120314" marR="0" rtl="0" algn="l">
              <a:spcBef>
                <a:spcPts val="0"/>
              </a:spcBef>
              <a:spcAft>
                <a:spcPts val="0"/>
              </a:spcAft>
              <a:buSzPts val="1200"/>
              <a:buFont typeface="Calibri"/>
              <a:buChar char="-"/>
            </a:pPr>
            <a:r>
              <a:rPr b="0" i="0" lang="en" sz="1200" u="none" cap="none" strike="noStrike">
                <a:latin typeface="Calibri"/>
                <a:ea typeface="Calibri"/>
                <a:cs typeface="Calibri"/>
                <a:sym typeface="Calibri"/>
              </a:rPr>
              <a:t>Not only are these good to know for your conversations with potential employers, it also genreally illustrates that someone with technical skills wrote the job post, or contributed in some way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Shape 134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6" name="Shape 1346"/>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4" name="Shape 1924"/>
        <p:cNvGrpSpPr/>
        <p:nvPr/>
      </p:nvGrpSpPr>
      <p:grpSpPr>
        <a:xfrm>
          <a:off x="0" y="0"/>
          <a:ext cx="0" cy="0"/>
          <a:chOff x="0" y="0"/>
          <a:chExt cx="0" cy="0"/>
        </a:xfrm>
      </p:grpSpPr>
      <p:sp>
        <p:nvSpPr>
          <p:cNvPr id="1925" name="Shape 192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6" name="Shape 1926"/>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1" name="Shape 1931"/>
        <p:cNvGrpSpPr/>
        <p:nvPr/>
      </p:nvGrpSpPr>
      <p:grpSpPr>
        <a:xfrm>
          <a:off x="0" y="0"/>
          <a:ext cx="0" cy="0"/>
          <a:chOff x="0" y="0"/>
          <a:chExt cx="0" cy="0"/>
        </a:xfrm>
      </p:grpSpPr>
      <p:sp>
        <p:nvSpPr>
          <p:cNvPr id="1932" name="Shape 1932"/>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933" name="Shape 193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20314" lvl="0" marL="120314" marR="0" rtl="0" algn="l">
              <a:spcBef>
                <a:spcPts val="0"/>
              </a:spcBef>
              <a:spcAft>
                <a:spcPts val="0"/>
              </a:spcAft>
              <a:buSzPts val="1200"/>
              <a:buFont typeface="Calibri"/>
              <a:buChar char="-"/>
            </a:pPr>
            <a:r>
              <a:rPr b="0" i="0" lang="en" sz="1200" u="none" cap="none" strike="noStrike">
                <a:latin typeface="Calibri"/>
                <a:ea typeface="Calibri"/>
                <a:cs typeface="Calibri"/>
                <a:sym typeface="Calibri"/>
              </a:rPr>
              <a:t>A sign that someone non-techinical wrote the job post. Not neccessarily a red flag, but you'll want to be sure to investigate further</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8" name="Shape 1938"/>
        <p:cNvGrpSpPr/>
        <p:nvPr/>
      </p:nvGrpSpPr>
      <p:grpSpPr>
        <a:xfrm>
          <a:off x="0" y="0"/>
          <a:ext cx="0" cy="0"/>
          <a:chOff x="0" y="0"/>
          <a:chExt cx="0" cy="0"/>
        </a:xfrm>
      </p:grpSpPr>
      <p:sp>
        <p:nvSpPr>
          <p:cNvPr id="1939" name="Shape 1939"/>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940" name="Shape 194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20314" lvl="0" marL="120314" marR="0" rtl="0" algn="l">
              <a:spcBef>
                <a:spcPts val="0"/>
              </a:spcBef>
              <a:spcAft>
                <a:spcPts val="0"/>
              </a:spcAft>
              <a:buSzPts val="1200"/>
              <a:buFont typeface="Calibri"/>
              <a:buChar char="-"/>
            </a:pPr>
            <a:r>
              <a:rPr b="0" i="0" lang="en" sz="1200" u="none" cap="none" strike="noStrike">
                <a:latin typeface="Calibri"/>
                <a:ea typeface="Calibri"/>
                <a:cs typeface="Calibri"/>
                <a:sym typeface="Calibri"/>
              </a:rPr>
              <a:t>As far as the future, development jobs can go up to $100-200k depending on your discipline and experience</a:t>
            </a:r>
            <a:endParaRPr/>
          </a:p>
          <a:p>
            <a:pPr indent="-120314" lvl="0" marL="120314" marR="0" rtl="0" algn="l">
              <a:spcBef>
                <a:spcPts val="400"/>
              </a:spcBef>
              <a:spcAft>
                <a:spcPts val="0"/>
              </a:spcAft>
              <a:buSzPts val="1200"/>
              <a:buFont typeface="Calibri"/>
              <a:buChar char="-"/>
            </a:pPr>
            <a:r>
              <a:rPr b="0" i="0" lang="en" sz="1200" u="none" cap="none" strike="noStrike">
                <a:latin typeface="Calibri"/>
                <a:ea typeface="Calibri"/>
                <a:cs typeface="Calibri"/>
                <a:sym typeface="Calibri"/>
              </a:rPr>
              <a:t>I've see contracting rates as high as $95/hour</a:t>
            </a:r>
            <a:endParaRPr/>
          </a:p>
          <a:p>
            <a:pPr indent="0" lvl="0" marL="0" marR="0" rtl="0" algn="l">
              <a:spcBef>
                <a:spcPts val="400"/>
              </a:spcBef>
              <a:spcAft>
                <a:spcPts val="0"/>
              </a:spcAft>
              <a:buNone/>
            </a:pPr>
            <a:r>
              <a:rPr b="0" i="0" lang="en" sz="1200" u="none" cap="none" strike="noStrike">
                <a:latin typeface="Calibri"/>
                <a:ea typeface="Calibri"/>
                <a:cs typeface="Calibri"/>
                <a:sym typeface="Calibri"/>
              </a:rPr>
              <a:t>- Glassdoor is especially helpful as it is anonymous info from previous employees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5" name="Shape 1945"/>
        <p:cNvGrpSpPr/>
        <p:nvPr/>
      </p:nvGrpSpPr>
      <p:grpSpPr>
        <a:xfrm>
          <a:off x="0" y="0"/>
          <a:ext cx="0" cy="0"/>
          <a:chOff x="0" y="0"/>
          <a:chExt cx="0" cy="0"/>
        </a:xfrm>
      </p:grpSpPr>
      <p:sp>
        <p:nvSpPr>
          <p:cNvPr id="1946" name="Shape 194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47" name="Shape 194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1" name="Shape 1951"/>
        <p:cNvGrpSpPr/>
        <p:nvPr/>
      </p:nvGrpSpPr>
      <p:grpSpPr>
        <a:xfrm>
          <a:off x="0" y="0"/>
          <a:ext cx="0" cy="0"/>
          <a:chOff x="0" y="0"/>
          <a:chExt cx="0" cy="0"/>
        </a:xfrm>
      </p:grpSpPr>
      <p:sp>
        <p:nvSpPr>
          <p:cNvPr id="1952" name="Shape 1952"/>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953" name="Shape 195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20314" lvl="0" marL="120314" marR="0" rtl="0" algn="l">
              <a:spcBef>
                <a:spcPts val="0"/>
              </a:spcBef>
              <a:spcAft>
                <a:spcPts val="0"/>
              </a:spcAft>
              <a:buSzPts val="1200"/>
              <a:buFont typeface="Calibri"/>
              <a:buChar char="-"/>
            </a:pPr>
            <a:r>
              <a:rPr b="0" i="0" lang="en" sz="1200" u="none" cap="none" strike="noStrike">
                <a:latin typeface="Calibri"/>
                <a:ea typeface="Calibri"/>
                <a:cs typeface="Calibri"/>
                <a:sym typeface="Calibri"/>
              </a:rPr>
              <a:t>A sign that someone non-techinical wrote the job post. Not neccessarily a red flag, but you'll want to be sure to investigate further</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7" name="Shape 1967"/>
        <p:cNvGrpSpPr/>
        <p:nvPr/>
      </p:nvGrpSpPr>
      <p:grpSpPr>
        <a:xfrm>
          <a:off x="0" y="0"/>
          <a:ext cx="0" cy="0"/>
          <a:chOff x="0" y="0"/>
          <a:chExt cx="0" cy="0"/>
        </a:xfrm>
      </p:grpSpPr>
      <p:sp>
        <p:nvSpPr>
          <p:cNvPr id="1968" name="Shape 1968"/>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969" name="Shape 196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20314" lvl="0" marL="120314" marR="0" rtl="0" algn="l">
              <a:spcBef>
                <a:spcPts val="0"/>
              </a:spcBef>
              <a:spcAft>
                <a:spcPts val="0"/>
              </a:spcAft>
              <a:buSzPts val="1200"/>
              <a:buFont typeface="Calibri"/>
              <a:buChar char="-"/>
            </a:pPr>
            <a:r>
              <a:rPr b="0" i="0" lang="en" sz="1200" u="none" cap="none" strike="noStrike">
                <a:latin typeface="Calibri"/>
                <a:ea typeface="Calibri"/>
                <a:cs typeface="Calibri"/>
                <a:sym typeface="Calibri"/>
              </a:rPr>
              <a:t>A sign that someone non-techinical wrote the job post. Not neccessarily a red flag, but you'll want to be sure to investigate further</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3" name="Shape 1983"/>
        <p:cNvGrpSpPr/>
        <p:nvPr/>
      </p:nvGrpSpPr>
      <p:grpSpPr>
        <a:xfrm>
          <a:off x="0" y="0"/>
          <a:ext cx="0" cy="0"/>
          <a:chOff x="0" y="0"/>
          <a:chExt cx="0" cy="0"/>
        </a:xfrm>
      </p:grpSpPr>
      <p:sp>
        <p:nvSpPr>
          <p:cNvPr id="1984" name="Shape 1984"/>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a:noFill/>
          <a:ln>
            <a:noFill/>
          </a:ln>
        </p:spPr>
      </p:sp>
      <p:sp>
        <p:nvSpPr>
          <p:cNvPr id="1985" name="Shape 198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Globally</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Shape 199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99" name="Shape 1999"/>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3" name="Shape 2003"/>
        <p:cNvGrpSpPr/>
        <p:nvPr/>
      </p:nvGrpSpPr>
      <p:grpSpPr>
        <a:xfrm>
          <a:off x="0" y="0"/>
          <a:ext cx="0" cy="0"/>
          <a:chOff x="0" y="0"/>
          <a:chExt cx="0" cy="0"/>
        </a:xfrm>
      </p:grpSpPr>
      <p:sp>
        <p:nvSpPr>
          <p:cNvPr id="2004" name="Shape 2004"/>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2005" name="Shape 200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9" name="Shape 2009"/>
        <p:cNvGrpSpPr/>
        <p:nvPr/>
      </p:nvGrpSpPr>
      <p:grpSpPr>
        <a:xfrm>
          <a:off x="0" y="0"/>
          <a:ext cx="0" cy="0"/>
          <a:chOff x="0" y="0"/>
          <a:chExt cx="0" cy="0"/>
        </a:xfrm>
      </p:grpSpPr>
      <p:sp>
        <p:nvSpPr>
          <p:cNvPr id="2010" name="Shape 20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1" name="Shape 20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Shape 135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5" name="Shape 1355"/>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5" name="Shape 2015"/>
        <p:cNvGrpSpPr/>
        <p:nvPr/>
      </p:nvGrpSpPr>
      <p:grpSpPr>
        <a:xfrm>
          <a:off x="0" y="0"/>
          <a:ext cx="0" cy="0"/>
          <a:chOff x="0" y="0"/>
          <a:chExt cx="0" cy="0"/>
        </a:xfrm>
      </p:grpSpPr>
      <p:sp>
        <p:nvSpPr>
          <p:cNvPr id="2016" name="Shape 2016"/>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2017" name="Shape 201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1" name="Shape 2021"/>
        <p:cNvGrpSpPr/>
        <p:nvPr/>
      </p:nvGrpSpPr>
      <p:grpSpPr>
        <a:xfrm>
          <a:off x="0" y="0"/>
          <a:ext cx="0" cy="0"/>
          <a:chOff x="0" y="0"/>
          <a:chExt cx="0" cy="0"/>
        </a:xfrm>
      </p:grpSpPr>
      <p:sp>
        <p:nvSpPr>
          <p:cNvPr id="2022" name="Shape 202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23" name="Shape 202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7" name="Shape 2027"/>
        <p:cNvGrpSpPr/>
        <p:nvPr/>
      </p:nvGrpSpPr>
      <p:grpSpPr>
        <a:xfrm>
          <a:off x="0" y="0"/>
          <a:ext cx="0" cy="0"/>
          <a:chOff x="0" y="0"/>
          <a:chExt cx="0" cy="0"/>
        </a:xfrm>
      </p:grpSpPr>
      <p:sp>
        <p:nvSpPr>
          <p:cNvPr id="2028" name="Shape 2028"/>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2029" name="Shape 202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Shape 136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1" name="Shape 1361"/>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31.jpg"/><Relationship Id="rId4" Type="http://schemas.openxmlformats.org/officeDocument/2006/relationships/image" Target="../media/image53.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40.png"/><Relationship Id="rId11" Type="http://schemas.openxmlformats.org/officeDocument/2006/relationships/image" Target="../media/image41.png"/><Relationship Id="rId10" Type="http://schemas.openxmlformats.org/officeDocument/2006/relationships/image" Target="../media/image46.png"/><Relationship Id="rId9"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34.png"/><Relationship Id="rId7" Type="http://schemas.openxmlformats.org/officeDocument/2006/relationships/image" Target="../media/image42.png"/><Relationship Id="rId8" Type="http://schemas.openxmlformats.org/officeDocument/2006/relationships/image" Target="../media/image6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54.jpg"/><Relationship Id="rId4" Type="http://schemas.openxmlformats.org/officeDocument/2006/relationships/image" Target="../media/image4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url" TargetMode="Externa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7.jp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0.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1.png"/><Relationship Id="rId3" Type="http://schemas.openxmlformats.org/officeDocument/2006/relationships/image" Target="../media/image67.jpg"/><Relationship Id="rId4" Type="http://schemas.openxmlformats.org/officeDocument/2006/relationships/image" Target="../media/image71.jp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8.png"/><Relationship Id="rId3" Type="http://schemas.openxmlformats.org/officeDocument/2006/relationships/image" Target="../media/image70.png"/><Relationship Id="rId4" Type="http://schemas.openxmlformats.org/officeDocument/2006/relationships/image" Target="../media/image69.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about:blank" TargetMode="Externa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about:blank"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4.jpg"/><Relationship Id="rId4" Type="http://schemas.openxmlformats.org/officeDocument/2006/relationships/image" Target="../media/image2.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9.png"/><Relationship Id="rId11" Type="http://schemas.openxmlformats.org/officeDocument/2006/relationships/image" Target="../media/image27.png"/><Relationship Id="rId10" Type="http://schemas.openxmlformats.org/officeDocument/2006/relationships/image" Target="../media/image30.png"/><Relationship Id="rId9"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26.png"/><Relationship Id="rId8"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32.jpg"/><Relationship Id="rId4" Type="http://schemas.openxmlformats.org/officeDocument/2006/relationships/image" Target="../media/image3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664" name="Shape 664"/>
        <p:cNvGrpSpPr/>
        <p:nvPr/>
      </p:nvGrpSpPr>
      <p:grpSpPr>
        <a:xfrm>
          <a:off x="0" y="0"/>
          <a:ext cx="0" cy="0"/>
          <a:chOff x="0" y="0"/>
          <a:chExt cx="0" cy="0"/>
        </a:xfrm>
      </p:grpSpPr>
      <p:pic>
        <p:nvPicPr>
          <p:cNvPr id="665" name="Shape 665"/>
          <p:cNvPicPr preferRelativeResize="0"/>
          <p:nvPr/>
        </p:nvPicPr>
        <p:blipFill rotWithShape="1">
          <a:blip r:embed="rId2">
            <a:alphaModFix/>
          </a:blip>
          <a:srcRect b="0" l="0" r="0" t="0"/>
          <a:stretch/>
        </p:blipFill>
        <p:spPr>
          <a:xfrm>
            <a:off x="1965089" y="1096068"/>
            <a:ext cx="5152800" cy="3612000"/>
          </a:xfrm>
          <a:prstGeom prst="rect">
            <a:avLst/>
          </a:prstGeom>
          <a:noFill/>
          <a:ln>
            <a:noFill/>
          </a:ln>
        </p:spPr>
      </p:pic>
      <p:cxnSp>
        <p:nvCxnSpPr>
          <p:cNvPr id="666" name="Shape 666"/>
          <p:cNvCxnSpPr/>
          <p:nvPr/>
        </p:nvCxnSpPr>
        <p:spPr>
          <a:xfrm>
            <a:off x="446484" y="447261"/>
            <a:ext cx="8250900" cy="0"/>
          </a:xfrm>
          <a:prstGeom prst="straightConnector1">
            <a:avLst/>
          </a:prstGeom>
          <a:noFill/>
          <a:ln>
            <a:noFill/>
          </a:ln>
        </p:spPr>
      </p:cxnSp>
      <p:cxnSp>
        <p:nvCxnSpPr>
          <p:cNvPr id="667" name="Shape 667"/>
          <p:cNvCxnSpPr/>
          <p:nvPr/>
        </p:nvCxnSpPr>
        <p:spPr>
          <a:xfrm>
            <a:off x="446484" y="858741"/>
            <a:ext cx="8250900" cy="0"/>
          </a:xfrm>
          <a:prstGeom prst="straightConnector1">
            <a:avLst/>
          </a:prstGeom>
          <a:noFill/>
          <a:ln>
            <a:noFill/>
          </a:ln>
        </p:spPr>
      </p:cxnSp>
      <p:sp>
        <p:nvSpPr>
          <p:cNvPr id="668" name="Shape 668"/>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669" name="Shape 669"/>
        <p:cNvGrpSpPr/>
        <p:nvPr/>
      </p:nvGrpSpPr>
      <p:grpSpPr>
        <a:xfrm>
          <a:off x="0" y="0"/>
          <a:ext cx="0" cy="0"/>
          <a:chOff x="0" y="0"/>
          <a:chExt cx="0" cy="0"/>
        </a:xfrm>
      </p:grpSpPr>
      <p:pic>
        <p:nvPicPr>
          <p:cNvPr id="670" name="Shape 670"/>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671" name="Shape 671"/>
          <p:cNvCxnSpPr/>
          <p:nvPr/>
        </p:nvCxnSpPr>
        <p:spPr>
          <a:xfrm>
            <a:off x="446484" y="447261"/>
            <a:ext cx="8250900" cy="0"/>
          </a:xfrm>
          <a:prstGeom prst="straightConnector1">
            <a:avLst/>
          </a:prstGeom>
          <a:noFill/>
          <a:ln>
            <a:noFill/>
          </a:ln>
        </p:spPr>
      </p:cxnSp>
      <p:cxnSp>
        <p:nvCxnSpPr>
          <p:cNvPr id="672" name="Shape 672"/>
          <p:cNvCxnSpPr/>
          <p:nvPr/>
        </p:nvCxnSpPr>
        <p:spPr>
          <a:xfrm>
            <a:off x="446484" y="858741"/>
            <a:ext cx="8250900" cy="0"/>
          </a:xfrm>
          <a:prstGeom prst="straightConnector1">
            <a:avLst/>
          </a:prstGeom>
          <a:noFill/>
          <a:ln>
            <a:noFill/>
          </a:ln>
        </p:spPr>
      </p:cxnSp>
      <p:sp>
        <p:nvSpPr>
          <p:cNvPr id="673" name="Shape 673"/>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674" name="Shape 674"/>
        <p:cNvGrpSpPr/>
        <p:nvPr/>
      </p:nvGrpSpPr>
      <p:grpSpPr>
        <a:xfrm>
          <a:off x="0" y="0"/>
          <a:ext cx="0" cy="0"/>
          <a:chOff x="0" y="0"/>
          <a:chExt cx="0" cy="0"/>
        </a:xfrm>
      </p:grpSpPr>
      <p:pic>
        <p:nvPicPr>
          <p:cNvPr id="675" name="Shape 675"/>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676" name="Shape 676"/>
          <p:cNvPicPr preferRelativeResize="0"/>
          <p:nvPr/>
        </p:nvPicPr>
        <p:blipFill rotWithShape="1">
          <a:blip r:embed="rId3">
            <a:alphaModFix/>
          </a:blip>
          <a:srcRect b="0" l="0" r="0" t="0"/>
          <a:stretch/>
        </p:blipFill>
        <p:spPr>
          <a:xfrm>
            <a:off x="3286125" y="966083"/>
            <a:ext cx="2598300" cy="3884100"/>
          </a:xfrm>
          <a:prstGeom prst="rect">
            <a:avLst/>
          </a:prstGeom>
          <a:noFill/>
          <a:ln>
            <a:noFill/>
          </a:ln>
        </p:spPr>
      </p:pic>
      <p:pic>
        <p:nvPicPr>
          <p:cNvPr id="677" name="Shape 677"/>
          <p:cNvPicPr preferRelativeResize="0"/>
          <p:nvPr/>
        </p:nvPicPr>
        <p:blipFill rotWithShape="1">
          <a:blip r:embed="rId4">
            <a:alphaModFix/>
          </a:blip>
          <a:srcRect b="0" l="0" r="0" t="0"/>
          <a:stretch/>
        </p:blipFill>
        <p:spPr>
          <a:xfrm>
            <a:off x="5982891" y="957138"/>
            <a:ext cx="2098200" cy="3845400"/>
          </a:xfrm>
          <a:prstGeom prst="rect">
            <a:avLst/>
          </a:prstGeom>
          <a:noFill/>
          <a:ln>
            <a:noFill/>
          </a:ln>
        </p:spPr>
      </p:pic>
      <p:cxnSp>
        <p:nvCxnSpPr>
          <p:cNvPr id="678" name="Shape 678"/>
          <p:cNvCxnSpPr/>
          <p:nvPr/>
        </p:nvCxnSpPr>
        <p:spPr>
          <a:xfrm>
            <a:off x="446484" y="447261"/>
            <a:ext cx="8250900" cy="0"/>
          </a:xfrm>
          <a:prstGeom prst="straightConnector1">
            <a:avLst/>
          </a:prstGeom>
          <a:noFill/>
          <a:ln>
            <a:noFill/>
          </a:ln>
        </p:spPr>
      </p:cxnSp>
      <p:cxnSp>
        <p:nvCxnSpPr>
          <p:cNvPr id="679" name="Shape 679"/>
          <p:cNvCxnSpPr/>
          <p:nvPr/>
        </p:nvCxnSpPr>
        <p:spPr>
          <a:xfrm>
            <a:off x="446484" y="858741"/>
            <a:ext cx="8250900" cy="0"/>
          </a:xfrm>
          <a:prstGeom prst="straightConnector1">
            <a:avLst/>
          </a:prstGeom>
          <a:noFill/>
          <a:ln>
            <a:noFill/>
          </a:ln>
        </p:spPr>
      </p:cxnSp>
      <p:sp>
        <p:nvSpPr>
          <p:cNvPr id="680" name="Shape 680"/>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681" name="Shape 681"/>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682" name="Shape 682"/>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683" name="Shape 683"/>
        <p:cNvGrpSpPr/>
        <p:nvPr/>
      </p:nvGrpSpPr>
      <p:grpSpPr>
        <a:xfrm>
          <a:off x="0" y="0"/>
          <a:ext cx="0" cy="0"/>
          <a:chOff x="0" y="0"/>
          <a:chExt cx="0" cy="0"/>
        </a:xfrm>
      </p:grpSpPr>
      <p:cxnSp>
        <p:nvCxnSpPr>
          <p:cNvPr id="684" name="Shape 684"/>
          <p:cNvCxnSpPr/>
          <p:nvPr/>
        </p:nvCxnSpPr>
        <p:spPr>
          <a:xfrm>
            <a:off x="446484" y="447261"/>
            <a:ext cx="8250900" cy="0"/>
          </a:xfrm>
          <a:prstGeom prst="straightConnector1">
            <a:avLst/>
          </a:prstGeom>
          <a:noFill/>
          <a:ln>
            <a:noFill/>
          </a:ln>
        </p:spPr>
      </p:cxnSp>
      <p:cxnSp>
        <p:nvCxnSpPr>
          <p:cNvPr id="685" name="Shape 685"/>
          <p:cNvCxnSpPr/>
          <p:nvPr/>
        </p:nvCxnSpPr>
        <p:spPr>
          <a:xfrm>
            <a:off x="446484" y="858741"/>
            <a:ext cx="8250900" cy="0"/>
          </a:xfrm>
          <a:prstGeom prst="straightConnector1">
            <a:avLst/>
          </a:prstGeom>
          <a:noFill/>
          <a:ln>
            <a:noFill/>
          </a:ln>
        </p:spPr>
      </p:cxnSp>
      <p:sp>
        <p:nvSpPr>
          <p:cNvPr id="686" name="Shape 686"/>
          <p:cNvSpPr/>
          <p:nvPr/>
        </p:nvSpPr>
        <p:spPr>
          <a:xfrm>
            <a:off x="461128" y="1625441"/>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687" name="Shape 687"/>
          <p:cNvSpPr/>
          <p:nvPr/>
        </p:nvSpPr>
        <p:spPr>
          <a:xfrm>
            <a:off x="3084208" y="1622358"/>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688" name="Shape 688"/>
          <p:cNvSpPr/>
          <p:nvPr/>
        </p:nvSpPr>
        <p:spPr>
          <a:xfrm>
            <a:off x="5209455" y="1707150"/>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689" name="Shape 689"/>
        <p:cNvGrpSpPr/>
        <p:nvPr/>
      </p:nvGrpSpPr>
      <p:grpSpPr>
        <a:xfrm>
          <a:off x="0" y="0"/>
          <a:ext cx="0" cy="0"/>
          <a:chOff x="0" y="0"/>
          <a:chExt cx="0" cy="0"/>
        </a:xfrm>
      </p:grpSpPr>
      <p:cxnSp>
        <p:nvCxnSpPr>
          <p:cNvPr id="690" name="Shape 690"/>
          <p:cNvCxnSpPr/>
          <p:nvPr/>
        </p:nvCxnSpPr>
        <p:spPr>
          <a:xfrm>
            <a:off x="446484" y="447261"/>
            <a:ext cx="8250900" cy="0"/>
          </a:xfrm>
          <a:prstGeom prst="straightConnector1">
            <a:avLst/>
          </a:prstGeom>
          <a:noFill/>
          <a:ln>
            <a:noFill/>
          </a:ln>
        </p:spPr>
      </p:cxnSp>
      <p:cxnSp>
        <p:nvCxnSpPr>
          <p:cNvPr id="691" name="Shape 691"/>
          <p:cNvCxnSpPr/>
          <p:nvPr/>
        </p:nvCxnSpPr>
        <p:spPr>
          <a:xfrm>
            <a:off x="446484" y="858741"/>
            <a:ext cx="8250900" cy="0"/>
          </a:xfrm>
          <a:prstGeom prst="straightConnector1">
            <a:avLst/>
          </a:prstGeom>
          <a:noFill/>
          <a:ln>
            <a:noFill/>
          </a:ln>
        </p:spPr>
      </p:cxnSp>
      <p:grpSp>
        <p:nvGrpSpPr>
          <p:cNvPr id="692" name="Shape 692"/>
          <p:cNvGrpSpPr/>
          <p:nvPr/>
        </p:nvGrpSpPr>
        <p:grpSpPr>
          <a:xfrm>
            <a:off x="446484" y="1288111"/>
            <a:ext cx="892994" cy="894391"/>
            <a:chOff x="0" y="0"/>
            <a:chExt cx="1269900" cy="1269900"/>
          </a:xfrm>
        </p:grpSpPr>
        <p:pic>
          <p:nvPicPr>
            <p:cNvPr id="693" name="Shape 693"/>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694" name="Shape 694"/>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STICKER</a:t>
              </a:r>
              <a:br>
                <a:rPr b="1" i="0" lang="en" sz="1300" u="none" cap="none" strike="noStrike">
                  <a:solidFill>
                    <a:srgbClr val="000000"/>
                  </a:solidFill>
                  <a:latin typeface="Arial"/>
                  <a:ea typeface="Arial"/>
                  <a:cs typeface="Arial"/>
                  <a:sym typeface="Arial"/>
                </a:rPr>
              </a:br>
              <a:r>
                <a:rPr b="1" i="0" lang="en" sz="1300" u="none" cap="none" strike="noStrike">
                  <a:solidFill>
                    <a:srgbClr val="000000"/>
                  </a:solidFill>
                  <a:latin typeface="Arial"/>
                  <a:ea typeface="Arial"/>
                  <a:cs typeface="Arial"/>
                  <a:sym typeface="Arial"/>
                </a:rPr>
                <a:t>TEXT</a:t>
              </a:r>
              <a:endParaRPr sz="1000"/>
            </a:p>
          </p:txBody>
        </p:sp>
      </p:grpSp>
      <p:grpSp>
        <p:nvGrpSpPr>
          <p:cNvPr id="695" name="Shape 695"/>
          <p:cNvGrpSpPr/>
          <p:nvPr/>
        </p:nvGrpSpPr>
        <p:grpSpPr>
          <a:xfrm>
            <a:off x="1518047" y="1288111"/>
            <a:ext cx="892994" cy="894391"/>
            <a:chOff x="0" y="0"/>
            <a:chExt cx="1269900" cy="1269900"/>
          </a:xfrm>
        </p:grpSpPr>
        <p:pic>
          <p:nvPicPr>
            <p:cNvPr id="696" name="Shape 696"/>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697" name="Shape 697"/>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698" name="Shape 698"/>
          <p:cNvGrpSpPr/>
          <p:nvPr/>
        </p:nvGrpSpPr>
        <p:grpSpPr>
          <a:xfrm>
            <a:off x="446484" y="2352592"/>
            <a:ext cx="892994" cy="894391"/>
            <a:chOff x="0" y="0"/>
            <a:chExt cx="1269900" cy="1269900"/>
          </a:xfrm>
        </p:grpSpPr>
        <p:pic>
          <p:nvPicPr>
            <p:cNvPr id="699" name="Shape 699"/>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700" name="Shape 700"/>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701" name="Shape 701"/>
          <p:cNvGrpSpPr/>
          <p:nvPr/>
        </p:nvGrpSpPr>
        <p:grpSpPr>
          <a:xfrm>
            <a:off x="1518047" y="2352592"/>
            <a:ext cx="892994" cy="894391"/>
            <a:chOff x="0" y="0"/>
            <a:chExt cx="1269900" cy="1269900"/>
          </a:xfrm>
        </p:grpSpPr>
        <p:pic>
          <p:nvPicPr>
            <p:cNvPr id="702" name="Shape 702"/>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703" name="Shape 703"/>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704" name="Shape 704"/>
          <p:cNvGrpSpPr/>
          <p:nvPr/>
        </p:nvGrpSpPr>
        <p:grpSpPr>
          <a:xfrm>
            <a:off x="446484" y="3434964"/>
            <a:ext cx="892994" cy="894391"/>
            <a:chOff x="0" y="0"/>
            <a:chExt cx="1269900" cy="1269900"/>
          </a:xfrm>
        </p:grpSpPr>
        <p:pic>
          <p:nvPicPr>
            <p:cNvPr id="705" name="Shape 705"/>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706" name="Shape 706"/>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707" name="Shape 707"/>
          <p:cNvGrpSpPr/>
          <p:nvPr/>
        </p:nvGrpSpPr>
        <p:grpSpPr>
          <a:xfrm>
            <a:off x="1518047" y="3434964"/>
            <a:ext cx="892994" cy="894391"/>
            <a:chOff x="0" y="0"/>
            <a:chExt cx="1269900" cy="1269900"/>
          </a:xfrm>
        </p:grpSpPr>
        <p:pic>
          <p:nvPicPr>
            <p:cNvPr id="708" name="Shape 708"/>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709" name="Shape 709"/>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sp>
        <p:nvSpPr>
          <p:cNvPr id="710" name="Shape 710"/>
          <p:cNvSpPr/>
          <p:nvPr/>
        </p:nvSpPr>
        <p:spPr>
          <a:xfrm>
            <a:off x="6181018" y="1288111"/>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711" name="Shape 711"/>
          <p:cNvGrpSpPr/>
          <p:nvPr/>
        </p:nvGrpSpPr>
        <p:grpSpPr>
          <a:xfrm>
            <a:off x="2848569" y="1288111"/>
            <a:ext cx="1428832" cy="1431067"/>
            <a:chOff x="0" y="0"/>
            <a:chExt cx="2031900" cy="2031900"/>
          </a:xfrm>
        </p:grpSpPr>
        <p:pic>
          <p:nvPicPr>
            <p:cNvPr id="712" name="Shape 712"/>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713" name="Shape 713"/>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TERM</a:t>
              </a:r>
              <a:endParaRPr sz="1000"/>
            </a:p>
          </p:txBody>
        </p:sp>
        <p:sp>
          <p:nvSpPr>
            <p:cNvPr id="714" name="Shape 714"/>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15" name="Shape 715"/>
          <p:cNvGrpSpPr/>
          <p:nvPr/>
        </p:nvGrpSpPr>
        <p:grpSpPr>
          <a:xfrm>
            <a:off x="4473773" y="1288111"/>
            <a:ext cx="1428832" cy="1431067"/>
            <a:chOff x="0" y="0"/>
            <a:chExt cx="2031900" cy="2031900"/>
          </a:xfrm>
        </p:grpSpPr>
        <p:pic>
          <p:nvPicPr>
            <p:cNvPr id="716" name="Shape 716"/>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717" name="Shape 717"/>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718" name="Shape 718"/>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19" name="Shape 719"/>
          <p:cNvGrpSpPr/>
          <p:nvPr/>
        </p:nvGrpSpPr>
        <p:grpSpPr>
          <a:xfrm>
            <a:off x="2848569" y="2898250"/>
            <a:ext cx="1428832" cy="1431067"/>
            <a:chOff x="0" y="0"/>
            <a:chExt cx="2031900" cy="2031900"/>
          </a:xfrm>
        </p:grpSpPr>
        <p:pic>
          <p:nvPicPr>
            <p:cNvPr id="720" name="Shape 720"/>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721" name="Shape 721"/>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722" name="Shape 722"/>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23" name="Shape 723"/>
          <p:cNvGrpSpPr/>
          <p:nvPr/>
        </p:nvGrpSpPr>
        <p:grpSpPr>
          <a:xfrm>
            <a:off x="4473773" y="2898250"/>
            <a:ext cx="1428832" cy="1431067"/>
            <a:chOff x="0" y="0"/>
            <a:chExt cx="2031900" cy="2031900"/>
          </a:xfrm>
        </p:grpSpPr>
        <p:pic>
          <p:nvPicPr>
            <p:cNvPr id="724" name="Shape 724"/>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725" name="Shape 725"/>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726" name="Shape 726"/>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727" name="Shape 727"/>
          <p:cNvSpPr/>
          <p:nvPr/>
        </p:nvSpPr>
        <p:spPr>
          <a:xfrm>
            <a:off x="6181018" y="2898250"/>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728" name="Shape 728"/>
        <p:cNvGrpSpPr/>
        <p:nvPr/>
      </p:nvGrpSpPr>
      <p:grpSpPr>
        <a:xfrm>
          <a:off x="0" y="0"/>
          <a:ext cx="0" cy="0"/>
          <a:chOff x="0" y="0"/>
          <a:chExt cx="0" cy="0"/>
        </a:xfrm>
      </p:grpSpPr>
      <p:cxnSp>
        <p:nvCxnSpPr>
          <p:cNvPr id="729" name="Shape 729"/>
          <p:cNvCxnSpPr/>
          <p:nvPr/>
        </p:nvCxnSpPr>
        <p:spPr>
          <a:xfrm>
            <a:off x="446484" y="447261"/>
            <a:ext cx="8250900" cy="0"/>
          </a:xfrm>
          <a:prstGeom prst="straightConnector1">
            <a:avLst/>
          </a:prstGeom>
          <a:noFill/>
          <a:ln>
            <a:noFill/>
          </a:ln>
        </p:spPr>
      </p:cxnSp>
      <p:cxnSp>
        <p:nvCxnSpPr>
          <p:cNvPr id="730" name="Shape 730"/>
          <p:cNvCxnSpPr/>
          <p:nvPr/>
        </p:nvCxnSpPr>
        <p:spPr>
          <a:xfrm>
            <a:off x="446484" y="858741"/>
            <a:ext cx="8250900" cy="0"/>
          </a:xfrm>
          <a:prstGeom prst="straightConnector1">
            <a:avLst/>
          </a:prstGeom>
          <a:noFill/>
          <a:ln>
            <a:noFill/>
          </a:ln>
        </p:spPr>
      </p:cxnSp>
      <p:grpSp>
        <p:nvGrpSpPr>
          <p:cNvPr id="731" name="Shape 731"/>
          <p:cNvGrpSpPr/>
          <p:nvPr/>
        </p:nvGrpSpPr>
        <p:grpSpPr>
          <a:xfrm>
            <a:off x="973336" y="2204996"/>
            <a:ext cx="892994" cy="894391"/>
            <a:chOff x="0" y="0"/>
            <a:chExt cx="1269900" cy="1269900"/>
          </a:xfrm>
        </p:grpSpPr>
        <p:pic>
          <p:nvPicPr>
            <p:cNvPr id="732" name="Shape 732"/>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733" name="Shape 733"/>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734" name="Shape 734"/>
          <p:cNvCxnSpPr/>
          <p:nvPr/>
        </p:nvCxnSpPr>
        <p:spPr>
          <a:xfrm flipH="1" rot="10800000">
            <a:off x="2750344" y="2284391"/>
            <a:ext cx="2626200" cy="300"/>
          </a:xfrm>
          <a:prstGeom prst="straightConnector1">
            <a:avLst/>
          </a:prstGeom>
          <a:noFill/>
          <a:ln>
            <a:noFill/>
          </a:ln>
        </p:spPr>
      </p:cxnSp>
      <p:cxnSp>
        <p:nvCxnSpPr>
          <p:cNvPr id="735" name="Shape 735"/>
          <p:cNvCxnSpPr/>
          <p:nvPr/>
        </p:nvCxnSpPr>
        <p:spPr>
          <a:xfrm flipH="1" rot="10800000">
            <a:off x="2750344" y="3790229"/>
            <a:ext cx="2626200" cy="300"/>
          </a:xfrm>
          <a:prstGeom prst="straightConnector1">
            <a:avLst/>
          </a:prstGeom>
          <a:noFill/>
          <a:ln>
            <a:noFill/>
          </a:ln>
        </p:spPr>
      </p:cxnSp>
      <p:sp>
        <p:nvSpPr>
          <p:cNvPr id="736" name="Shape 736"/>
          <p:cNvSpPr/>
          <p:nvPr/>
        </p:nvSpPr>
        <p:spPr>
          <a:xfrm>
            <a:off x="2750344" y="2105786"/>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TIMING</a:t>
            </a:r>
            <a:endParaRPr sz="1000"/>
          </a:p>
        </p:txBody>
      </p:sp>
      <p:sp>
        <p:nvSpPr>
          <p:cNvPr id="737" name="Shape 737"/>
          <p:cNvSpPr/>
          <p:nvPr/>
        </p:nvSpPr>
        <p:spPr>
          <a:xfrm>
            <a:off x="2750344" y="3602679"/>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cxnSp>
        <p:nvCxnSpPr>
          <p:cNvPr id="738" name="Shape 738"/>
          <p:cNvCxnSpPr/>
          <p:nvPr/>
        </p:nvCxnSpPr>
        <p:spPr>
          <a:xfrm flipH="1" rot="10800000">
            <a:off x="2750344" y="1565677"/>
            <a:ext cx="2626200" cy="300"/>
          </a:xfrm>
          <a:prstGeom prst="straightConnector1">
            <a:avLst/>
          </a:prstGeom>
          <a:noFill/>
          <a:ln>
            <a:noFill/>
          </a:ln>
        </p:spPr>
      </p:cxnSp>
      <p:sp>
        <p:nvSpPr>
          <p:cNvPr id="739" name="Shape 739"/>
          <p:cNvSpPr/>
          <p:nvPr/>
        </p:nvSpPr>
        <p:spPr>
          <a:xfrm>
            <a:off x="2750344" y="138707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cxnSp>
        <p:nvCxnSpPr>
          <p:cNvPr id="740" name="Shape 740"/>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741" name="Shape 741"/>
        <p:cNvGrpSpPr/>
        <p:nvPr/>
      </p:nvGrpSpPr>
      <p:grpSpPr>
        <a:xfrm>
          <a:off x="0" y="0"/>
          <a:ext cx="0" cy="0"/>
          <a:chOff x="0" y="0"/>
          <a:chExt cx="0" cy="0"/>
        </a:xfrm>
      </p:grpSpPr>
      <p:cxnSp>
        <p:nvCxnSpPr>
          <p:cNvPr id="742" name="Shape 742"/>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743" name="Shape 743"/>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744" name="Shape 744"/>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745" name="Shape 745"/>
        <p:cNvGrpSpPr/>
        <p:nvPr/>
      </p:nvGrpSpPr>
      <p:grpSpPr>
        <a:xfrm>
          <a:off x="0" y="0"/>
          <a:ext cx="0" cy="0"/>
          <a:chOff x="0" y="0"/>
          <a:chExt cx="0" cy="0"/>
        </a:xfrm>
      </p:grpSpPr>
      <p:cxnSp>
        <p:nvCxnSpPr>
          <p:cNvPr id="746" name="Shape 746"/>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747" name="Shape 747"/>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748" name="Shape 748"/>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749" name="Shape 749"/>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750" name="Shape 750"/>
        <p:cNvGrpSpPr/>
        <p:nvPr/>
      </p:nvGrpSpPr>
      <p:grpSpPr>
        <a:xfrm>
          <a:off x="0" y="0"/>
          <a:ext cx="0" cy="0"/>
          <a:chOff x="0" y="0"/>
          <a:chExt cx="0" cy="0"/>
        </a:xfrm>
      </p:grpSpPr>
      <p:cxnSp>
        <p:nvCxnSpPr>
          <p:cNvPr id="751" name="Shape 751"/>
          <p:cNvCxnSpPr/>
          <p:nvPr/>
        </p:nvCxnSpPr>
        <p:spPr>
          <a:xfrm>
            <a:off x="446484" y="447261"/>
            <a:ext cx="8250900" cy="0"/>
          </a:xfrm>
          <a:prstGeom prst="straightConnector1">
            <a:avLst/>
          </a:prstGeom>
          <a:noFill/>
          <a:ln>
            <a:noFill/>
          </a:ln>
        </p:spPr>
      </p:cxnSp>
      <p:cxnSp>
        <p:nvCxnSpPr>
          <p:cNvPr id="752" name="Shape 752"/>
          <p:cNvCxnSpPr/>
          <p:nvPr/>
        </p:nvCxnSpPr>
        <p:spPr>
          <a:xfrm>
            <a:off x="446484" y="858741"/>
            <a:ext cx="8250900" cy="0"/>
          </a:xfrm>
          <a:prstGeom prst="straightConnector1">
            <a:avLst/>
          </a:prstGeom>
          <a:noFill/>
          <a:ln>
            <a:noFill/>
          </a:ln>
        </p:spPr>
      </p:cxnSp>
      <p:grpSp>
        <p:nvGrpSpPr>
          <p:cNvPr id="753" name="Shape 753"/>
          <p:cNvGrpSpPr/>
          <p:nvPr/>
        </p:nvGrpSpPr>
        <p:grpSpPr>
          <a:xfrm>
            <a:off x="973336" y="2204996"/>
            <a:ext cx="892994" cy="894391"/>
            <a:chOff x="0" y="0"/>
            <a:chExt cx="1269900" cy="1269900"/>
          </a:xfrm>
        </p:grpSpPr>
        <p:pic>
          <p:nvPicPr>
            <p:cNvPr id="754" name="Shape 754"/>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755" name="Shape 755"/>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756" name="Shape 756"/>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757" name="Shape 757"/>
        <p:cNvGrpSpPr/>
        <p:nvPr/>
      </p:nvGrpSpPr>
      <p:grpSpPr>
        <a:xfrm>
          <a:off x="0" y="0"/>
          <a:ext cx="0" cy="0"/>
          <a:chOff x="0" y="0"/>
          <a:chExt cx="0" cy="0"/>
        </a:xfrm>
      </p:grpSpPr>
      <p:cxnSp>
        <p:nvCxnSpPr>
          <p:cNvPr id="758" name="Shape 758"/>
          <p:cNvCxnSpPr/>
          <p:nvPr/>
        </p:nvCxnSpPr>
        <p:spPr>
          <a:xfrm>
            <a:off x="446484" y="447261"/>
            <a:ext cx="8250900" cy="0"/>
          </a:xfrm>
          <a:prstGeom prst="straightConnector1">
            <a:avLst/>
          </a:prstGeom>
          <a:noFill/>
          <a:ln>
            <a:noFill/>
          </a:ln>
        </p:spPr>
      </p:cxnSp>
      <p:cxnSp>
        <p:nvCxnSpPr>
          <p:cNvPr id="759" name="Shape 759"/>
          <p:cNvCxnSpPr/>
          <p:nvPr/>
        </p:nvCxnSpPr>
        <p:spPr>
          <a:xfrm>
            <a:off x="446484" y="858741"/>
            <a:ext cx="8250900" cy="0"/>
          </a:xfrm>
          <a:prstGeom prst="straightConnector1">
            <a:avLst/>
          </a:prstGeom>
          <a:noFill/>
          <a:ln>
            <a:noFill/>
          </a:ln>
        </p:spPr>
      </p:cxnSp>
      <p:cxnSp>
        <p:nvCxnSpPr>
          <p:cNvPr id="760" name="Shape 760"/>
          <p:cNvCxnSpPr/>
          <p:nvPr/>
        </p:nvCxnSpPr>
        <p:spPr>
          <a:xfrm flipH="1" rot="10800000">
            <a:off x="6063258" y="1958703"/>
            <a:ext cx="2626200" cy="300"/>
          </a:xfrm>
          <a:prstGeom prst="straightConnector1">
            <a:avLst/>
          </a:prstGeom>
          <a:noFill/>
          <a:ln>
            <a:noFill/>
          </a:ln>
        </p:spPr>
      </p:cxnSp>
      <p:cxnSp>
        <p:nvCxnSpPr>
          <p:cNvPr id="761" name="Shape 761"/>
          <p:cNvCxnSpPr/>
          <p:nvPr/>
        </p:nvCxnSpPr>
        <p:spPr>
          <a:xfrm flipH="1" rot="10800000">
            <a:off x="446484" y="1958703"/>
            <a:ext cx="5444100" cy="300"/>
          </a:xfrm>
          <a:prstGeom prst="straightConnector1">
            <a:avLst/>
          </a:prstGeom>
          <a:noFill/>
          <a:ln>
            <a:noFill/>
          </a:ln>
        </p:spPr>
      </p:cxnSp>
      <p:sp>
        <p:nvSpPr>
          <p:cNvPr id="762" name="Shape 762"/>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763" name="Shape 763"/>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
        <p:nvSpPr>
          <p:cNvPr id="764" name="Shape 764"/>
          <p:cNvSpPr txBox="1"/>
          <p:nvPr>
            <p:ph idx="12" type="sldNum"/>
          </p:nvPr>
        </p:nvSpPr>
        <p:spPr>
          <a:xfrm>
            <a:off x="8447484"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765" name="Shape 765"/>
        <p:cNvGrpSpPr/>
        <p:nvPr/>
      </p:nvGrpSpPr>
      <p:grpSpPr>
        <a:xfrm>
          <a:off x="0" y="0"/>
          <a:ext cx="0" cy="0"/>
          <a:chOff x="0" y="0"/>
          <a:chExt cx="0" cy="0"/>
        </a:xfrm>
      </p:grpSpPr>
      <p:sp>
        <p:nvSpPr>
          <p:cNvPr id="766" name="Shape 766"/>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67" name="Shape 767"/>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768" name="Shape 768"/>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769" name="Shape 769"/>
        <p:cNvGrpSpPr/>
        <p:nvPr/>
      </p:nvGrpSpPr>
      <p:grpSpPr>
        <a:xfrm>
          <a:off x="0" y="0"/>
          <a:ext cx="0" cy="0"/>
          <a:chOff x="0" y="0"/>
          <a:chExt cx="0" cy="0"/>
        </a:xfrm>
      </p:grpSpPr>
      <p:pic>
        <p:nvPicPr>
          <p:cNvPr id="770" name="Shape 770"/>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771" name="Shape 771"/>
          <p:cNvCxnSpPr/>
          <p:nvPr/>
        </p:nvCxnSpPr>
        <p:spPr>
          <a:xfrm>
            <a:off x="446484" y="447261"/>
            <a:ext cx="8250900" cy="0"/>
          </a:xfrm>
          <a:prstGeom prst="straightConnector1">
            <a:avLst/>
          </a:prstGeom>
          <a:noFill/>
          <a:ln>
            <a:noFill/>
          </a:ln>
        </p:spPr>
      </p:cxnSp>
      <p:cxnSp>
        <p:nvCxnSpPr>
          <p:cNvPr id="772" name="Shape 772"/>
          <p:cNvCxnSpPr/>
          <p:nvPr/>
        </p:nvCxnSpPr>
        <p:spPr>
          <a:xfrm>
            <a:off x="446484" y="858741"/>
            <a:ext cx="8250900" cy="0"/>
          </a:xfrm>
          <a:prstGeom prst="straightConnector1">
            <a:avLst/>
          </a:prstGeom>
          <a:noFill/>
          <a:ln>
            <a:noFill/>
          </a:ln>
        </p:spPr>
      </p:cxnSp>
      <p:sp>
        <p:nvSpPr>
          <p:cNvPr id="773" name="Shape 773"/>
          <p:cNvSpPr txBox="1"/>
          <p:nvPr>
            <p:ph idx="1" type="body"/>
          </p:nvPr>
        </p:nvSpPr>
        <p:spPr>
          <a:xfrm>
            <a:off x="2536031" y="1270221"/>
            <a:ext cx="40989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74" name="Shape 774"/>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775" name="Shape 775"/>
        <p:cNvGrpSpPr/>
        <p:nvPr/>
      </p:nvGrpSpPr>
      <p:grpSpPr>
        <a:xfrm>
          <a:off x="0" y="0"/>
          <a:ext cx="0" cy="0"/>
          <a:chOff x="0" y="0"/>
          <a:chExt cx="0" cy="0"/>
        </a:xfrm>
      </p:grpSpPr>
      <p:pic>
        <p:nvPicPr>
          <p:cNvPr id="776" name="Shape 776"/>
          <p:cNvPicPr preferRelativeResize="0"/>
          <p:nvPr/>
        </p:nvPicPr>
        <p:blipFill rotWithShape="1">
          <a:blip r:embed="rId2">
            <a:alphaModFix/>
          </a:blip>
          <a:srcRect b="0" l="0" r="0" t="0"/>
          <a:stretch/>
        </p:blipFill>
        <p:spPr>
          <a:xfrm>
            <a:off x="1965089" y="1096068"/>
            <a:ext cx="5152800" cy="3612000"/>
          </a:xfrm>
          <a:prstGeom prst="rect">
            <a:avLst/>
          </a:prstGeom>
          <a:noFill/>
          <a:ln>
            <a:noFill/>
          </a:ln>
        </p:spPr>
      </p:pic>
      <p:cxnSp>
        <p:nvCxnSpPr>
          <p:cNvPr id="777" name="Shape 777"/>
          <p:cNvCxnSpPr/>
          <p:nvPr/>
        </p:nvCxnSpPr>
        <p:spPr>
          <a:xfrm>
            <a:off x="446484" y="447261"/>
            <a:ext cx="8250900" cy="0"/>
          </a:xfrm>
          <a:prstGeom prst="straightConnector1">
            <a:avLst/>
          </a:prstGeom>
          <a:noFill/>
          <a:ln>
            <a:noFill/>
          </a:ln>
        </p:spPr>
      </p:cxnSp>
      <p:cxnSp>
        <p:nvCxnSpPr>
          <p:cNvPr id="778" name="Shape 778"/>
          <p:cNvCxnSpPr/>
          <p:nvPr/>
        </p:nvCxnSpPr>
        <p:spPr>
          <a:xfrm>
            <a:off x="446484" y="858741"/>
            <a:ext cx="8250900" cy="0"/>
          </a:xfrm>
          <a:prstGeom prst="straightConnector1">
            <a:avLst/>
          </a:prstGeom>
          <a:noFill/>
          <a:ln>
            <a:noFill/>
          </a:ln>
        </p:spPr>
      </p:cxnSp>
      <p:sp>
        <p:nvSpPr>
          <p:cNvPr id="779" name="Shape 779"/>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80" name="Shape 780"/>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781" name="Shape 781"/>
        <p:cNvGrpSpPr/>
        <p:nvPr/>
      </p:nvGrpSpPr>
      <p:grpSpPr>
        <a:xfrm>
          <a:off x="0" y="0"/>
          <a:ext cx="0" cy="0"/>
          <a:chOff x="0" y="0"/>
          <a:chExt cx="0" cy="0"/>
        </a:xfrm>
      </p:grpSpPr>
      <p:pic>
        <p:nvPicPr>
          <p:cNvPr id="782" name="Shape 782"/>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783" name="Shape 783"/>
          <p:cNvCxnSpPr/>
          <p:nvPr/>
        </p:nvCxnSpPr>
        <p:spPr>
          <a:xfrm>
            <a:off x="446484" y="447261"/>
            <a:ext cx="8250900" cy="0"/>
          </a:xfrm>
          <a:prstGeom prst="straightConnector1">
            <a:avLst/>
          </a:prstGeom>
          <a:noFill/>
          <a:ln>
            <a:noFill/>
          </a:ln>
        </p:spPr>
      </p:cxnSp>
      <p:cxnSp>
        <p:nvCxnSpPr>
          <p:cNvPr id="784" name="Shape 784"/>
          <p:cNvCxnSpPr/>
          <p:nvPr/>
        </p:nvCxnSpPr>
        <p:spPr>
          <a:xfrm>
            <a:off x="446484" y="858741"/>
            <a:ext cx="8250900" cy="0"/>
          </a:xfrm>
          <a:prstGeom prst="straightConnector1">
            <a:avLst/>
          </a:prstGeom>
          <a:noFill/>
          <a:ln>
            <a:noFill/>
          </a:ln>
        </p:spPr>
      </p:cxnSp>
      <p:sp>
        <p:nvSpPr>
          <p:cNvPr id="785" name="Shape 785"/>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86" name="Shape 786"/>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787" name="Shape 787"/>
        <p:cNvGrpSpPr/>
        <p:nvPr/>
      </p:nvGrpSpPr>
      <p:grpSpPr>
        <a:xfrm>
          <a:off x="0" y="0"/>
          <a:ext cx="0" cy="0"/>
          <a:chOff x="0" y="0"/>
          <a:chExt cx="0" cy="0"/>
        </a:xfrm>
      </p:grpSpPr>
      <p:pic>
        <p:nvPicPr>
          <p:cNvPr id="788" name="Shape 788"/>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789" name="Shape 789"/>
          <p:cNvPicPr preferRelativeResize="0"/>
          <p:nvPr/>
        </p:nvPicPr>
        <p:blipFill rotWithShape="1">
          <a:blip r:embed="rId3">
            <a:alphaModFix/>
          </a:blip>
          <a:srcRect b="0" l="0" r="0" t="0"/>
          <a:stretch/>
        </p:blipFill>
        <p:spPr>
          <a:xfrm>
            <a:off x="3286125" y="966083"/>
            <a:ext cx="2598300" cy="3884100"/>
          </a:xfrm>
          <a:prstGeom prst="rect">
            <a:avLst/>
          </a:prstGeom>
          <a:noFill/>
          <a:ln>
            <a:noFill/>
          </a:ln>
        </p:spPr>
      </p:pic>
      <p:pic>
        <p:nvPicPr>
          <p:cNvPr id="790" name="Shape 790"/>
          <p:cNvPicPr preferRelativeResize="0"/>
          <p:nvPr/>
        </p:nvPicPr>
        <p:blipFill rotWithShape="1">
          <a:blip r:embed="rId4">
            <a:alphaModFix/>
          </a:blip>
          <a:srcRect b="0" l="0" r="0" t="0"/>
          <a:stretch/>
        </p:blipFill>
        <p:spPr>
          <a:xfrm>
            <a:off x="5982891" y="957138"/>
            <a:ext cx="2098200" cy="3845400"/>
          </a:xfrm>
          <a:prstGeom prst="rect">
            <a:avLst/>
          </a:prstGeom>
          <a:noFill/>
          <a:ln>
            <a:noFill/>
          </a:ln>
        </p:spPr>
      </p:pic>
      <p:cxnSp>
        <p:nvCxnSpPr>
          <p:cNvPr id="791" name="Shape 791"/>
          <p:cNvCxnSpPr/>
          <p:nvPr/>
        </p:nvCxnSpPr>
        <p:spPr>
          <a:xfrm>
            <a:off x="446484" y="447261"/>
            <a:ext cx="8250900" cy="0"/>
          </a:xfrm>
          <a:prstGeom prst="straightConnector1">
            <a:avLst/>
          </a:prstGeom>
          <a:noFill/>
          <a:ln>
            <a:noFill/>
          </a:ln>
        </p:spPr>
      </p:cxnSp>
      <p:cxnSp>
        <p:nvCxnSpPr>
          <p:cNvPr id="792" name="Shape 792"/>
          <p:cNvCxnSpPr/>
          <p:nvPr/>
        </p:nvCxnSpPr>
        <p:spPr>
          <a:xfrm>
            <a:off x="446484" y="858741"/>
            <a:ext cx="8250900" cy="0"/>
          </a:xfrm>
          <a:prstGeom prst="straightConnector1">
            <a:avLst/>
          </a:prstGeom>
          <a:noFill/>
          <a:ln>
            <a:noFill/>
          </a:ln>
        </p:spPr>
      </p:cxnSp>
      <p:sp>
        <p:nvSpPr>
          <p:cNvPr id="793" name="Shape 793"/>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794" name="Shape 794"/>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795" name="Shape 795"/>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96" name="Shape 796"/>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797" name="Shape 797"/>
        <p:cNvGrpSpPr/>
        <p:nvPr/>
      </p:nvGrpSpPr>
      <p:grpSpPr>
        <a:xfrm>
          <a:off x="0" y="0"/>
          <a:ext cx="0" cy="0"/>
          <a:chOff x="0" y="0"/>
          <a:chExt cx="0" cy="0"/>
        </a:xfrm>
      </p:grpSpPr>
      <p:cxnSp>
        <p:nvCxnSpPr>
          <p:cNvPr id="798" name="Shape 798"/>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799" name="Shape 799"/>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800" name="Shape 800"/>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DISCUSSION TIME</a:t>
            </a:r>
            <a:endParaRPr sz="1000"/>
          </a:p>
        </p:txBody>
      </p:sp>
      <p:sp>
        <p:nvSpPr>
          <p:cNvPr id="801" name="Shape 801"/>
          <p:cNvSpPr txBox="1"/>
          <p:nvPr>
            <p:ph idx="12" type="sldNum"/>
          </p:nvPr>
        </p:nvSpPr>
        <p:spPr>
          <a:xfrm>
            <a:off x="8458910"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54000" lvl="2" marL="0" algn="l">
              <a:spcBef>
                <a:spcPts val="0"/>
              </a:spcBef>
              <a:spcAft>
                <a:spcPts val="0"/>
              </a:spcAft>
              <a:buSzPts val="1000"/>
              <a:buChar char="■"/>
            </a:pPr>
            <a:r>
              <a:t/>
            </a:r>
            <a:endParaRPr/>
          </a:p>
          <a:p>
            <a:pPr indent="419100" lvl="3" marL="0" algn="l">
              <a:spcBef>
                <a:spcPts val="0"/>
              </a:spcBef>
              <a:spcAft>
                <a:spcPts val="0"/>
              </a:spcAft>
              <a:buSzPts val="1000"/>
              <a:buChar char="●"/>
            </a:pPr>
            <a:r>
              <a:t/>
            </a:r>
            <a:endParaRPr/>
          </a:p>
          <a:p>
            <a:pPr indent="584200" lvl="4" marL="0" algn="l">
              <a:spcBef>
                <a:spcPts val="0"/>
              </a:spcBef>
              <a:spcAft>
                <a:spcPts val="0"/>
              </a:spcAft>
              <a:buSzPts val="1000"/>
              <a:buChar char="○"/>
            </a:pPr>
            <a:r>
              <a:t/>
            </a:r>
            <a:endParaRPr/>
          </a:p>
          <a:p>
            <a:pPr indent="749300" lvl="5" marL="0" algn="l">
              <a:spcBef>
                <a:spcPts val="0"/>
              </a:spcBef>
              <a:spcAft>
                <a:spcPts val="0"/>
              </a:spcAft>
              <a:buSzPts val="1000"/>
              <a:buChar char="■"/>
            </a:pPr>
            <a:r>
              <a:t/>
            </a:r>
            <a:endParaRPr/>
          </a:p>
          <a:p>
            <a:pPr indent="901700" lvl="6" marL="0" algn="l">
              <a:spcBef>
                <a:spcPts val="0"/>
              </a:spcBef>
              <a:spcAft>
                <a:spcPts val="0"/>
              </a:spcAft>
              <a:buSzPts val="1000"/>
              <a:buChar char="●"/>
            </a:pPr>
            <a:r>
              <a:t/>
            </a:r>
            <a:endParaRPr/>
          </a:p>
          <a:p>
            <a:pPr indent="1066800" lvl="7" marL="0" algn="l">
              <a:spcBef>
                <a:spcPts val="0"/>
              </a:spcBef>
              <a:spcAft>
                <a:spcPts val="0"/>
              </a:spcAft>
              <a:buSzPts val="1000"/>
              <a:buChar char="○"/>
            </a:pPr>
            <a:r>
              <a:t/>
            </a:r>
            <a:endParaRPr/>
          </a:p>
          <a:p>
            <a:pPr indent="1231900" lvl="8" marL="0" algn="l">
              <a:spcBef>
                <a:spcPts val="0"/>
              </a:spcBef>
              <a:spcAft>
                <a:spcPts val="0"/>
              </a:spcAft>
              <a:buSzPts val="1000"/>
              <a:buChar char="■"/>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802" name="Shape 802"/>
        <p:cNvGrpSpPr/>
        <p:nvPr/>
      </p:nvGrpSpPr>
      <p:grpSpPr>
        <a:xfrm>
          <a:off x="0" y="0"/>
          <a:ext cx="0" cy="0"/>
          <a:chOff x="0" y="0"/>
          <a:chExt cx="0" cy="0"/>
        </a:xfrm>
      </p:grpSpPr>
      <p:cxnSp>
        <p:nvCxnSpPr>
          <p:cNvPr id="803" name="Shape 803"/>
          <p:cNvCxnSpPr/>
          <p:nvPr/>
        </p:nvCxnSpPr>
        <p:spPr>
          <a:xfrm>
            <a:off x="446484" y="447261"/>
            <a:ext cx="8250900" cy="0"/>
          </a:xfrm>
          <a:prstGeom prst="straightConnector1">
            <a:avLst/>
          </a:prstGeom>
          <a:noFill/>
          <a:ln>
            <a:noFill/>
          </a:ln>
        </p:spPr>
      </p:cxnSp>
      <p:cxnSp>
        <p:nvCxnSpPr>
          <p:cNvPr id="804" name="Shape 804"/>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805" name="Shape 805"/>
        <p:cNvGrpSpPr/>
        <p:nvPr/>
      </p:nvGrpSpPr>
      <p:grpSpPr>
        <a:xfrm>
          <a:off x="0" y="0"/>
          <a:ext cx="0" cy="0"/>
          <a:chOff x="0" y="0"/>
          <a:chExt cx="0" cy="0"/>
        </a:xfrm>
      </p:grpSpPr>
      <p:cxnSp>
        <p:nvCxnSpPr>
          <p:cNvPr id="806" name="Shape 806"/>
          <p:cNvCxnSpPr/>
          <p:nvPr/>
        </p:nvCxnSpPr>
        <p:spPr>
          <a:xfrm>
            <a:off x="446484" y="447261"/>
            <a:ext cx="8250900" cy="0"/>
          </a:xfrm>
          <a:prstGeom prst="straightConnector1">
            <a:avLst/>
          </a:prstGeom>
          <a:noFill/>
          <a:ln>
            <a:noFill/>
          </a:ln>
        </p:spPr>
      </p:cxnSp>
      <p:cxnSp>
        <p:nvCxnSpPr>
          <p:cNvPr id="807" name="Shape 807"/>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808" name="Shape 808"/>
        <p:cNvGrpSpPr/>
        <p:nvPr/>
      </p:nvGrpSpPr>
      <p:grpSpPr>
        <a:xfrm>
          <a:off x="0" y="0"/>
          <a:ext cx="0" cy="0"/>
          <a:chOff x="0" y="0"/>
          <a:chExt cx="0" cy="0"/>
        </a:xfrm>
      </p:grpSpPr>
      <p:cxnSp>
        <p:nvCxnSpPr>
          <p:cNvPr id="809" name="Shape 809"/>
          <p:cNvCxnSpPr/>
          <p:nvPr/>
        </p:nvCxnSpPr>
        <p:spPr>
          <a:xfrm>
            <a:off x="446484" y="447261"/>
            <a:ext cx="8250900" cy="0"/>
          </a:xfrm>
          <a:prstGeom prst="straightConnector1">
            <a:avLst/>
          </a:prstGeom>
          <a:noFill/>
          <a:ln>
            <a:noFill/>
          </a:ln>
        </p:spPr>
      </p:cxnSp>
      <p:cxnSp>
        <p:nvCxnSpPr>
          <p:cNvPr id="810" name="Shape 810"/>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rev" showMasterSp="0" type="tx">
  <p:cSld name="TITLE_AND_BODY">
    <p:bg>
      <p:bgPr>
        <a:solidFill>
          <a:srgbClr val="000000"/>
        </a:solidFill>
      </p:bgPr>
    </p:bg>
    <p:spTree>
      <p:nvGrpSpPr>
        <p:cNvPr id="57" name="Shape 57"/>
        <p:cNvGrpSpPr/>
        <p:nvPr/>
      </p:nvGrpSpPr>
      <p:grpSpPr>
        <a:xfrm>
          <a:off x="0" y="0"/>
          <a:ext cx="0" cy="0"/>
          <a:chOff x="0" y="0"/>
          <a:chExt cx="0" cy="0"/>
        </a:xfrm>
      </p:grpSpPr>
      <p:cxnSp>
        <p:nvCxnSpPr>
          <p:cNvPr id="58" name="Shape 58"/>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59" name="Shape 59"/>
          <p:cNvCxnSpPr/>
          <p:nvPr/>
        </p:nvCxnSpPr>
        <p:spPr>
          <a:xfrm>
            <a:off x="448284" y="4626221"/>
            <a:ext cx="8256900" cy="0"/>
          </a:xfrm>
          <a:prstGeom prst="straightConnector1">
            <a:avLst/>
          </a:prstGeom>
          <a:noFill/>
          <a:ln cap="flat" cmpd="sng" w="19050">
            <a:solidFill>
              <a:srgbClr val="FFFFFF"/>
            </a:solidFill>
            <a:prstDash val="solid"/>
            <a:miter lim="400000"/>
            <a:headEnd len="sm" w="sm" type="none"/>
            <a:tailEnd len="sm" w="sm" type="none"/>
          </a:ln>
        </p:spPr>
      </p:cxnSp>
      <p:sp>
        <p:nvSpPr>
          <p:cNvPr id="60" name="Shape 60"/>
          <p:cNvSpPr txBox="1"/>
          <p:nvPr>
            <p:ph idx="1" type="body"/>
          </p:nvPr>
        </p:nvSpPr>
        <p:spPr>
          <a:xfrm>
            <a:off x="464344" y="4691861"/>
            <a:ext cx="2616300" cy="2595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1" name="Shape 61"/>
          <p:cNvSpPr txBox="1"/>
          <p:nvPr>
            <p:ph idx="2" type="body"/>
          </p:nvPr>
        </p:nvSpPr>
        <p:spPr>
          <a:xfrm>
            <a:off x="446484" y="747415"/>
            <a:ext cx="8250900" cy="1237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8700"/>
              <a:buFont typeface="Merriweather Sans"/>
              <a:buNone/>
              <a:defRPr b="1" i="0" sz="87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2" name="Shape 62"/>
          <p:cNvSpPr/>
          <p:nvPr>
            <p:ph idx="3" type="pic"/>
          </p:nvPr>
        </p:nvSpPr>
        <p:spPr>
          <a:xfrm>
            <a:off x="8474209" y="4701480"/>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3" name="Shape 63"/>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811" name="Shape 811"/>
        <p:cNvGrpSpPr/>
        <p:nvPr/>
      </p:nvGrpSpPr>
      <p:grpSpPr>
        <a:xfrm>
          <a:off x="0" y="0"/>
          <a:ext cx="0" cy="0"/>
          <a:chOff x="0" y="0"/>
          <a:chExt cx="0" cy="0"/>
        </a:xfrm>
      </p:grpSpPr>
      <p:cxnSp>
        <p:nvCxnSpPr>
          <p:cNvPr id="812" name="Shape 812"/>
          <p:cNvCxnSpPr/>
          <p:nvPr/>
        </p:nvCxnSpPr>
        <p:spPr>
          <a:xfrm>
            <a:off x="446484" y="447261"/>
            <a:ext cx="8250900" cy="0"/>
          </a:xfrm>
          <a:prstGeom prst="straightConnector1">
            <a:avLst/>
          </a:prstGeom>
          <a:noFill/>
          <a:ln>
            <a:noFill/>
          </a:ln>
        </p:spPr>
      </p:cxnSp>
      <p:cxnSp>
        <p:nvCxnSpPr>
          <p:cNvPr id="813" name="Shape 813"/>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814" name="Shape 814"/>
        <p:cNvGrpSpPr/>
        <p:nvPr/>
      </p:nvGrpSpPr>
      <p:grpSpPr>
        <a:xfrm>
          <a:off x="0" y="0"/>
          <a:ext cx="0" cy="0"/>
          <a:chOff x="0" y="0"/>
          <a:chExt cx="0" cy="0"/>
        </a:xfrm>
      </p:grpSpPr>
      <p:cxnSp>
        <p:nvCxnSpPr>
          <p:cNvPr id="815" name="Shape 815"/>
          <p:cNvCxnSpPr/>
          <p:nvPr/>
        </p:nvCxnSpPr>
        <p:spPr>
          <a:xfrm>
            <a:off x="446484" y="447261"/>
            <a:ext cx="8250900" cy="0"/>
          </a:xfrm>
          <a:prstGeom prst="straightConnector1">
            <a:avLst/>
          </a:prstGeom>
          <a:noFill/>
          <a:ln>
            <a:noFill/>
          </a:ln>
        </p:spPr>
      </p:cxnSp>
      <p:cxnSp>
        <p:nvCxnSpPr>
          <p:cNvPr id="816" name="Shape 816"/>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817" name="Shape 817"/>
        <p:cNvGrpSpPr/>
        <p:nvPr/>
      </p:nvGrpSpPr>
      <p:grpSpPr>
        <a:xfrm>
          <a:off x="0" y="0"/>
          <a:ext cx="0" cy="0"/>
          <a:chOff x="0" y="0"/>
          <a:chExt cx="0" cy="0"/>
        </a:xfrm>
      </p:grpSpPr>
      <p:cxnSp>
        <p:nvCxnSpPr>
          <p:cNvPr id="818" name="Shape 818"/>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819" name="Shape 819"/>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820" name="Shape 820"/>
        <p:cNvGrpSpPr/>
        <p:nvPr/>
      </p:nvGrpSpPr>
      <p:grpSpPr>
        <a:xfrm>
          <a:off x="0" y="0"/>
          <a:ext cx="0" cy="0"/>
          <a:chOff x="0" y="0"/>
          <a:chExt cx="0" cy="0"/>
        </a:xfrm>
      </p:grpSpPr>
      <p:cxnSp>
        <p:nvCxnSpPr>
          <p:cNvPr id="821" name="Shape 821"/>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822" name="Shape 822"/>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823" name="Shape 823"/>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
        <p:nvSpPr>
          <p:cNvPr id="824" name="Shape 824"/>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rgbClr val="000000"/>
        </a:solidFill>
      </p:bgPr>
    </p:bg>
    <p:spTree>
      <p:nvGrpSpPr>
        <p:cNvPr id="831" name="Shape 831"/>
        <p:cNvGrpSpPr/>
        <p:nvPr/>
      </p:nvGrpSpPr>
      <p:grpSpPr>
        <a:xfrm>
          <a:off x="0" y="0"/>
          <a:ext cx="0" cy="0"/>
          <a:chOff x="0" y="0"/>
          <a:chExt cx="0" cy="0"/>
        </a:xfrm>
      </p:grpSpPr>
      <p:cxnSp>
        <p:nvCxnSpPr>
          <p:cNvPr id="832" name="Shape 832"/>
          <p:cNvCxnSpPr/>
          <p:nvPr/>
        </p:nvCxnSpPr>
        <p:spPr>
          <a:xfrm>
            <a:off x="446654" y="476767"/>
            <a:ext cx="8253900" cy="0"/>
          </a:xfrm>
          <a:prstGeom prst="straightConnector1">
            <a:avLst/>
          </a:prstGeom>
          <a:noFill/>
          <a:ln cap="flat" cmpd="sng" w="9525">
            <a:solidFill>
              <a:srgbClr val="FFFFFF"/>
            </a:solidFill>
            <a:prstDash val="solid"/>
            <a:miter lim="8000"/>
            <a:headEnd len="sm" w="sm" type="none"/>
            <a:tailEnd len="sm" w="sm" type="none"/>
          </a:ln>
        </p:spPr>
      </p:cxnSp>
      <p:cxnSp>
        <p:nvCxnSpPr>
          <p:cNvPr id="833" name="Shape 833"/>
          <p:cNvCxnSpPr/>
          <p:nvPr/>
        </p:nvCxnSpPr>
        <p:spPr>
          <a:xfrm>
            <a:off x="446654" y="888310"/>
            <a:ext cx="8253900" cy="0"/>
          </a:xfrm>
          <a:prstGeom prst="straightConnector1">
            <a:avLst/>
          </a:prstGeom>
          <a:noFill/>
          <a:ln cap="flat" cmpd="sng" w="9525">
            <a:solidFill>
              <a:srgbClr val="FFFFFF"/>
            </a:solidFill>
            <a:prstDash val="solid"/>
            <a:miter lim="8000"/>
            <a:headEnd len="sm" w="sm" type="none"/>
            <a:tailEnd len="sm" w="sm" type="none"/>
          </a:ln>
        </p:spPr>
      </p:cxnSp>
      <p:pic>
        <p:nvPicPr>
          <p:cNvPr id="834" name="Shape 834"/>
          <p:cNvPicPr preferRelativeResize="0"/>
          <p:nvPr/>
        </p:nvPicPr>
        <p:blipFill rotWithShape="1">
          <a:blip r:embed="rId2">
            <a:alphaModFix/>
          </a:blip>
          <a:srcRect b="0" l="0" r="0" t="0"/>
          <a:stretch/>
        </p:blipFill>
        <p:spPr>
          <a:xfrm>
            <a:off x="446654" y="566841"/>
            <a:ext cx="1991333" cy="214023"/>
          </a:xfrm>
          <a:prstGeom prst="rect">
            <a:avLst/>
          </a:prstGeom>
          <a:noFill/>
          <a:ln>
            <a:noFill/>
          </a:ln>
        </p:spPr>
      </p:pic>
      <p:sp>
        <p:nvSpPr>
          <p:cNvPr id="835" name="Shape 835"/>
          <p:cNvSpPr txBox="1"/>
          <p:nvPr>
            <p:ph type="title"/>
          </p:nvPr>
        </p:nvSpPr>
        <p:spPr>
          <a:xfrm>
            <a:off x="403704" y="1119217"/>
            <a:ext cx="8274000" cy="1102500"/>
          </a:xfrm>
          <a:prstGeom prst="rect">
            <a:avLst/>
          </a:prstGeom>
          <a:noFill/>
          <a:ln>
            <a:noFill/>
          </a:ln>
        </p:spPr>
        <p:txBody>
          <a:bodyPr anchorCtr="0" anchor="t" bIns="89350" lIns="89350" spcFirstLastPara="1" rIns="89350" wrap="square" tIns="89350"/>
          <a:lstStyle>
            <a:lvl1pPr lvl="0" marR="0" rtl="0" algn="l">
              <a:lnSpc>
                <a:spcPct val="70000"/>
              </a:lnSpc>
              <a:spcBef>
                <a:spcPts val="0"/>
              </a:spcBef>
              <a:spcAft>
                <a:spcPts val="0"/>
              </a:spcAft>
              <a:buClr>
                <a:srgbClr val="FFFFFF"/>
              </a:buClr>
              <a:buSzPts val="11200"/>
              <a:buFont typeface="Arial"/>
              <a:buNone/>
              <a:defRPr b="1" i="0" sz="11200" u="none" cap="none" strike="noStrike">
                <a:solidFill>
                  <a:srgbClr val="FFFFFF"/>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836" name="Shape 836"/>
          <p:cNvSpPr txBox="1"/>
          <p:nvPr>
            <p:ph idx="1" type="body"/>
          </p:nvPr>
        </p:nvSpPr>
        <p:spPr>
          <a:xfrm>
            <a:off x="382426" y="4029133"/>
            <a:ext cx="6402600" cy="596400"/>
          </a:xfrm>
          <a:prstGeom prst="rect">
            <a:avLst/>
          </a:prstGeom>
          <a:noFill/>
          <a:ln>
            <a:noFill/>
          </a:ln>
        </p:spPr>
        <p:txBody>
          <a:bodyPr anchorCtr="0" anchor="t" bIns="89350" lIns="89350" spcFirstLastPara="1" rIns="89350" wrap="square" tIns="89350"/>
          <a:lstStyle>
            <a:lvl1pPr indent="-228600" lvl="0" marL="457200" marR="0" rtl="0" algn="l">
              <a:lnSpc>
                <a:spcPct val="89285"/>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1pPr>
            <a:lvl2pPr indent="-228600" lvl="1" marL="914400" marR="0" rtl="0" algn="l">
              <a:lnSpc>
                <a:spcPct val="89285"/>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2pPr>
            <a:lvl3pPr indent="-228600" lvl="2" marL="1371600" marR="0" rtl="0" algn="l">
              <a:lnSpc>
                <a:spcPct val="89285"/>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3pPr>
            <a:lvl4pPr indent="-228600" lvl="3" marL="1828800" marR="0" rtl="0" algn="l">
              <a:lnSpc>
                <a:spcPct val="89285"/>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4pPr>
            <a:lvl5pPr indent="-228600" lvl="4" marL="2286000" marR="0" rtl="0" algn="l">
              <a:lnSpc>
                <a:spcPct val="89285"/>
              </a:lnSpc>
              <a:spcBef>
                <a:spcPts val="0"/>
              </a:spcBef>
              <a:spcAft>
                <a:spcPts val="0"/>
              </a:spcAft>
              <a:buClr>
                <a:srgbClr val="FFFFFF"/>
              </a:buClr>
              <a:buSzPts val="2700"/>
              <a:buFont typeface="Arial"/>
              <a:buNone/>
              <a:defRPr b="0" i="0" sz="2700" u="none" cap="none" strike="noStrike">
                <a:solidFill>
                  <a:srgbClr val="FFFFFF"/>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37" name="Shape 837"/>
          <p:cNvSpPr txBox="1"/>
          <p:nvPr>
            <p:ph idx="12" type="sldNum"/>
          </p:nvPr>
        </p:nvSpPr>
        <p:spPr>
          <a:xfrm>
            <a:off x="4419600" y="4630341"/>
            <a:ext cx="2133600" cy="2739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sz="900">
              <a:solidFill>
                <a:srgbClr val="888888"/>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bulleted" showMasterSp="0" type="tx">
  <p:cSld name="TITLE_AND_BODY">
    <p:spTree>
      <p:nvGrpSpPr>
        <p:cNvPr id="838" name="Shape 838"/>
        <p:cNvGrpSpPr/>
        <p:nvPr/>
      </p:nvGrpSpPr>
      <p:grpSpPr>
        <a:xfrm>
          <a:off x="0" y="0"/>
          <a:ext cx="0" cy="0"/>
          <a:chOff x="0" y="0"/>
          <a:chExt cx="0" cy="0"/>
        </a:xfrm>
      </p:grpSpPr>
      <p:cxnSp>
        <p:nvCxnSpPr>
          <p:cNvPr id="839" name="Shape 839"/>
          <p:cNvCxnSpPr/>
          <p:nvPr/>
        </p:nvCxnSpPr>
        <p:spPr>
          <a:xfrm>
            <a:off x="876274" y="553943"/>
            <a:ext cx="575400" cy="0"/>
          </a:xfrm>
          <a:prstGeom prst="straightConnector1">
            <a:avLst/>
          </a:prstGeom>
          <a:noFill/>
          <a:ln cap="flat" cmpd="sng" w="88900">
            <a:solidFill>
              <a:srgbClr val="000000"/>
            </a:solidFill>
            <a:prstDash val="solid"/>
            <a:miter lim="400000"/>
            <a:headEnd len="sm" w="sm" type="none"/>
            <a:tailEnd len="sm" w="sm" type="none"/>
          </a:ln>
        </p:spPr>
      </p:cxnSp>
      <p:cxnSp>
        <p:nvCxnSpPr>
          <p:cNvPr id="840" name="Shape 840"/>
          <p:cNvCxnSpPr/>
          <p:nvPr/>
        </p:nvCxnSpPr>
        <p:spPr>
          <a:xfrm>
            <a:off x="865691" y="4746771"/>
            <a:ext cx="7421100" cy="0"/>
          </a:xfrm>
          <a:prstGeom prst="straightConnector1">
            <a:avLst/>
          </a:prstGeom>
          <a:noFill/>
          <a:ln cap="flat" cmpd="sng" w="9525">
            <a:solidFill>
              <a:srgbClr val="000000"/>
            </a:solidFill>
            <a:prstDash val="solid"/>
            <a:miter lim="400000"/>
            <a:headEnd len="sm" w="sm" type="none"/>
            <a:tailEnd len="sm" w="sm" type="none"/>
          </a:ln>
        </p:spPr>
      </p:cxnSp>
      <p:sp>
        <p:nvSpPr>
          <p:cNvPr id="841" name="Shape 841"/>
          <p:cNvSpPr txBox="1"/>
          <p:nvPr>
            <p:ph idx="1" type="body"/>
          </p:nvPr>
        </p:nvSpPr>
        <p:spPr>
          <a:xfrm>
            <a:off x="880125" y="1237655"/>
            <a:ext cx="7407900" cy="1296000"/>
          </a:xfrm>
          <a:prstGeom prst="rect">
            <a:avLst/>
          </a:prstGeom>
          <a:noFill/>
          <a:ln>
            <a:noFill/>
          </a:ln>
        </p:spPr>
        <p:txBody>
          <a:bodyPr anchorCtr="0" anchor="t" bIns="89350" lIns="89350" spcFirstLastPara="1" rIns="89350" wrap="square" tIns="89350"/>
          <a:lstStyle>
            <a:lvl1pPr indent="-323850" lvl="0" marL="457200" marR="0" rtl="0" algn="l">
              <a:lnSpc>
                <a:spcPct val="110000"/>
              </a:lnSpc>
              <a:spcBef>
                <a:spcPts val="300"/>
              </a:spcBef>
              <a:spcAft>
                <a:spcPts val="0"/>
              </a:spcAft>
              <a:buClr>
                <a:srgbClr val="000000"/>
              </a:buClr>
              <a:buSzPts val="15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11150" lvl="1" marL="9144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11150" lvl="2" marL="13716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11150" lvl="3" marL="18288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42" name="Shape 842"/>
          <p:cNvSpPr txBox="1"/>
          <p:nvPr>
            <p:ph idx="2" type="body"/>
          </p:nvPr>
        </p:nvSpPr>
        <p:spPr>
          <a:xfrm>
            <a:off x="880125" y="4788301"/>
            <a:ext cx="3619500" cy="136800"/>
          </a:xfrm>
          <a:prstGeom prst="rect">
            <a:avLst/>
          </a:prstGeom>
          <a:noFill/>
          <a:ln>
            <a:noFill/>
          </a:ln>
        </p:spPr>
        <p:txBody>
          <a:bodyPr anchorCtr="0" anchor="t" bIns="89350" lIns="89350" spcFirstLastPara="1" rIns="89350" wrap="square" tIns="89350"/>
          <a:lstStyle>
            <a:lvl1pPr indent="-228600" lvl="0" marL="457200" marR="0" rtl="0" algn="l">
              <a:lnSpc>
                <a:spcPct val="65000"/>
              </a:lnSpc>
              <a:spcBef>
                <a:spcPts val="0"/>
              </a:spcBef>
              <a:spcAft>
                <a:spcPts val="0"/>
              </a:spcAft>
              <a:buClr>
                <a:srgbClr val="000000"/>
              </a:buClr>
              <a:buSzPts val="900"/>
              <a:buFont typeface="Arial"/>
              <a:buNone/>
              <a:defRPr b="1" i="0" sz="900" u="none" cap="none" strike="noStrike">
                <a:solidFill>
                  <a:srgbClr val="000000"/>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43" name="Shape 843"/>
          <p:cNvSpPr/>
          <p:nvPr>
            <p:ph idx="3" type="pic"/>
          </p:nvPr>
        </p:nvSpPr>
        <p:spPr>
          <a:xfrm>
            <a:off x="8079280" y="4797921"/>
            <a:ext cx="210300" cy="209100"/>
          </a:xfrm>
          <a:prstGeom prst="rect">
            <a:avLst/>
          </a:prstGeom>
          <a:noFill/>
          <a:ln>
            <a:noFill/>
          </a:ln>
        </p:spPr>
        <p:txBody>
          <a:bodyPr anchorCtr="0" anchor="t" bIns="89350" lIns="89350" spcFirstLastPara="1" rIns="89350" wrap="square" tIns="89350"/>
          <a:lstStyle>
            <a:lvl1pPr lvl="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lvl="1"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lvl="2"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lvl="3"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lvl="4"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lvl="5"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lvl="6"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lvl="7"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lvl="8"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44" name="Shape 844"/>
          <p:cNvSpPr txBox="1"/>
          <p:nvPr>
            <p:ph idx="4" type="body"/>
          </p:nvPr>
        </p:nvSpPr>
        <p:spPr>
          <a:xfrm>
            <a:off x="872099" y="692524"/>
            <a:ext cx="7423800" cy="174000"/>
          </a:xfrm>
          <a:prstGeom prst="rect">
            <a:avLst/>
          </a:prstGeom>
          <a:noFill/>
          <a:ln>
            <a:noFill/>
          </a:ln>
        </p:spPr>
        <p:txBody>
          <a:bodyPr anchorCtr="0" anchor="t" bIns="89350" lIns="89350" spcFirstLastPara="1" rIns="89350" wrap="square" tIns="89350"/>
          <a:lstStyle>
            <a:lvl1pPr indent="-228600" lvl="0" marL="457200" marR="0" rtl="0" algn="l">
              <a:lnSpc>
                <a:spcPct val="110000"/>
              </a:lnSpc>
              <a:spcBef>
                <a:spcPts val="0"/>
              </a:spcBef>
              <a:spcAft>
                <a:spcPts val="0"/>
              </a:spcAft>
              <a:buClr>
                <a:srgbClr val="000000"/>
              </a:buClr>
              <a:buSzPts val="1200"/>
              <a:buFont typeface="Merriweather Sans"/>
              <a:buNone/>
              <a:defRPr b="0" i="0" sz="1200" u="none" cap="none" strike="noStrike">
                <a:solidFill>
                  <a:srgbClr val="000000"/>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45" name="Shape 845"/>
          <p:cNvSpPr txBox="1"/>
          <p:nvPr>
            <p:ph idx="12" type="sldNum"/>
          </p:nvPr>
        </p:nvSpPr>
        <p:spPr>
          <a:xfrm>
            <a:off x="8055203" y="530425"/>
            <a:ext cx="252000" cy="257100"/>
          </a:xfrm>
          <a:prstGeom prst="rect">
            <a:avLst/>
          </a:prstGeom>
          <a:noFill/>
          <a:ln>
            <a:noFill/>
          </a:ln>
        </p:spPr>
        <p:txBody>
          <a:bodyPr anchorCtr="0" anchor="ctr" bIns="0" lIns="0" spcFirstLastPara="1" rIns="0" wrap="square" tIns="0">
            <a:noAutofit/>
          </a:bodyPr>
          <a:lstStyle>
            <a:lvl1pPr indent="0" lvl="0"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1pPr>
            <a:lvl2pPr indent="0" lvl="1"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2pPr>
            <a:lvl3pPr indent="0" lvl="2"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3pPr>
            <a:lvl4pPr indent="0" lvl="3"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4pPr>
            <a:lvl5pPr indent="0" lvl="4"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5pPr>
            <a:lvl6pPr indent="0" lvl="5"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6pPr>
            <a:lvl7pPr indent="0" lvl="6"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7pPr>
            <a:lvl8pPr indent="0" lvl="7"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8pPr>
            <a:lvl9pPr indent="0" lvl="8"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p:cSld name="Text Slide">
    <p:spTree>
      <p:nvGrpSpPr>
        <p:cNvPr id="846" name="Shape 846"/>
        <p:cNvGrpSpPr/>
        <p:nvPr/>
      </p:nvGrpSpPr>
      <p:grpSpPr>
        <a:xfrm>
          <a:off x="0" y="0"/>
          <a:ext cx="0" cy="0"/>
          <a:chOff x="0" y="0"/>
          <a:chExt cx="0" cy="0"/>
        </a:xfrm>
      </p:grpSpPr>
      <p:sp>
        <p:nvSpPr>
          <p:cNvPr id="847" name="Shape 847"/>
          <p:cNvSpPr txBox="1"/>
          <p:nvPr>
            <p:ph type="title"/>
          </p:nvPr>
        </p:nvSpPr>
        <p:spPr>
          <a:xfrm>
            <a:off x="432763" y="1043596"/>
            <a:ext cx="8235000" cy="1102500"/>
          </a:xfrm>
          <a:prstGeom prst="rect">
            <a:avLst/>
          </a:prstGeom>
          <a:noFill/>
          <a:ln>
            <a:noFill/>
          </a:ln>
        </p:spPr>
        <p:txBody>
          <a:bodyPr anchorCtr="0" anchor="ctr" bIns="89350" lIns="89350" spcFirstLastPara="1" rIns="89350" wrap="square" tIns="89350"/>
          <a:lstStyle>
            <a:lvl1pPr lvl="0" marR="0" rtl="0" algn="l">
              <a:lnSpc>
                <a:spcPct val="89743"/>
              </a:lnSpc>
              <a:spcBef>
                <a:spcPts val="0"/>
              </a:spcBef>
              <a:spcAft>
                <a:spcPts val="0"/>
              </a:spcAft>
              <a:buClr>
                <a:srgbClr val="000000"/>
              </a:buClr>
              <a:buSzPts val="3800"/>
              <a:buFont typeface="Calibri"/>
              <a:buNone/>
              <a:defRPr b="0" i="0" sz="38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848" name="Shape 848"/>
          <p:cNvSpPr txBox="1"/>
          <p:nvPr>
            <p:ph idx="1" type="body"/>
          </p:nvPr>
        </p:nvSpPr>
        <p:spPr>
          <a:xfrm>
            <a:off x="362701" y="484533"/>
            <a:ext cx="6965100" cy="298200"/>
          </a:xfrm>
          <a:prstGeom prst="rect">
            <a:avLst/>
          </a:prstGeom>
          <a:noFill/>
          <a:ln>
            <a:noFill/>
          </a:ln>
        </p:spPr>
        <p:txBody>
          <a:bodyPr anchorCtr="0" anchor="t" bIns="89350" lIns="89350" spcFirstLastPara="1" rIns="89350" wrap="square" tIns="89350"/>
          <a:lstStyle>
            <a:lvl1pPr indent="-228600" lvl="0" marL="457200" marR="0" rtl="0" algn="l">
              <a:lnSpc>
                <a:spcPct val="90000"/>
              </a:lnSpc>
              <a:spcBef>
                <a:spcPts val="70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90000"/>
              </a:lnSpc>
              <a:spcBef>
                <a:spcPts val="70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90000"/>
              </a:lnSpc>
              <a:spcBef>
                <a:spcPts val="70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90000"/>
              </a:lnSpc>
              <a:spcBef>
                <a:spcPts val="70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90000"/>
              </a:lnSpc>
              <a:spcBef>
                <a:spcPts val="70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49" name="Shape 849"/>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850" name="Shape 850"/>
        <p:cNvGrpSpPr/>
        <p:nvPr/>
      </p:nvGrpSpPr>
      <p:grpSpPr>
        <a:xfrm>
          <a:off x="0" y="0"/>
          <a:ext cx="0" cy="0"/>
          <a:chOff x="0" y="0"/>
          <a:chExt cx="0" cy="0"/>
        </a:xfrm>
      </p:grpSpPr>
      <p:sp>
        <p:nvSpPr>
          <p:cNvPr id="851" name="Shape 851"/>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p:cSld name="Title">
    <p:bg>
      <p:bgPr>
        <a:solidFill>
          <a:srgbClr val="000000"/>
        </a:solidFill>
      </p:bgPr>
    </p:bg>
    <p:spTree>
      <p:nvGrpSpPr>
        <p:cNvPr id="852" name="Shape 852"/>
        <p:cNvGrpSpPr/>
        <p:nvPr/>
      </p:nvGrpSpPr>
      <p:grpSpPr>
        <a:xfrm>
          <a:off x="0" y="0"/>
          <a:ext cx="0" cy="0"/>
          <a:chOff x="0" y="0"/>
          <a:chExt cx="0" cy="0"/>
        </a:xfrm>
      </p:grpSpPr>
      <p:cxnSp>
        <p:nvCxnSpPr>
          <p:cNvPr id="853" name="Shape 853"/>
          <p:cNvCxnSpPr/>
          <p:nvPr/>
        </p:nvCxnSpPr>
        <p:spPr>
          <a:xfrm>
            <a:off x="446484" y="448067"/>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854" name="Shape 854"/>
          <p:cNvCxnSpPr/>
          <p:nvPr/>
        </p:nvCxnSpPr>
        <p:spPr>
          <a:xfrm>
            <a:off x="446484" y="859391"/>
            <a:ext cx="8250900" cy="0"/>
          </a:xfrm>
          <a:prstGeom prst="straightConnector1">
            <a:avLst/>
          </a:prstGeom>
          <a:noFill/>
          <a:ln cap="flat" cmpd="sng" w="9525">
            <a:solidFill>
              <a:srgbClr val="FFFFFF"/>
            </a:solidFill>
            <a:prstDash val="solid"/>
            <a:miter lim="400000"/>
            <a:headEnd len="sm" w="sm" type="none"/>
            <a:tailEnd len="sm" w="sm" type="none"/>
          </a:ln>
        </p:spPr>
      </p:cxnSp>
      <p:pic>
        <p:nvPicPr>
          <p:cNvPr id="855" name="Shape 855"/>
          <p:cNvPicPr preferRelativeResize="0"/>
          <p:nvPr/>
        </p:nvPicPr>
        <p:blipFill rotWithShape="1">
          <a:blip r:embed="rId2">
            <a:alphaModFix/>
          </a:blip>
          <a:srcRect b="0" l="0" r="0" t="0"/>
          <a:stretch/>
        </p:blipFill>
        <p:spPr>
          <a:xfrm>
            <a:off x="446484" y="537486"/>
            <a:ext cx="1991321" cy="214313"/>
          </a:xfrm>
          <a:prstGeom prst="rect">
            <a:avLst/>
          </a:prstGeom>
          <a:noFill/>
          <a:ln>
            <a:noFill/>
          </a:ln>
        </p:spPr>
      </p:pic>
      <p:sp>
        <p:nvSpPr>
          <p:cNvPr id="856" name="Shape 856"/>
          <p:cNvSpPr txBox="1"/>
          <p:nvPr>
            <p:ph idx="1" type="body"/>
          </p:nvPr>
        </p:nvSpPr>
        <p:spPr>
          <a:xfrm>
            <a:off x="446484" y="4069504"/>
            <a:ext cx="8250900" cy="608700"/>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57" name="Shape 857"/>
          <p:cNvSpPr txBox="1"/>
          <p:nvPr>
            <p:ph idx="2" type="body"/>
          </p:nvPr>
        </p:nvSpPr>
        <p:spPr>
          <a:xfrm>
            <a:off x="446484" y="1109762"/>
            <a:ext cx="8250900" cy="2621400"/>
          </a:xfrm>
          <a:prstGeom prst="rect">
            <a:avLst/>
          </a:prstGeom>
          <a:noFill/>
          <a:ln>
            <a:noFill/>
          </a:ln>
        </p:spPr>
        <p:txBody>
          <a:bodyPr anchorCtr="0" anchor="t" bIns="89350" lIns="89350" spcFirstLastPara="1" rIns="89350" wrap="square" tIns="89350"/>
          <a:lstStyle>
            <a:lvl1pPr indent="-228600" lvl="0" marL="457200" marR="0" rtl="0" algn="l">
              <a:lnSpc>
                <a:spcPct val="116279"/>
              </a:lnSpc>
              <a:spcBef>
                <a:spcPts val="0"/>
              </a:spcBef>
              <a:spcAft>
                <a:spcPts val="0"/>
              </a:spcAft>
              <a:buClr>
                <a:srgbClr val="FFFFFF"/>
              </a:buClr>
              <a:buSzPts val="8400"/>
              <a:buFont typeface="Arial"/>
              <a:buNone/>
              <a:defRPr b="1" i="0" sz="8400" u="none" cap="none" strike="noStrike">
                <a:solidFill>
                  <a:srgbClr val="FFFFFF"/>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58" name="Shape 858"/>
          <p:cNvSpPr txBox="1"/>
          <p:nvPr>
            <p:ph idx="12" type="sldNum"/>
          </p:nvPr>
        </p:nvSpPr>
        <p:spPr>
          <a:xfrm>
            <a:off x="486487" y="4835908"/>
            <a:ext cx="217800" cy="215100"/>
          </a:xfrm>
          <a:prstGeom prst="rect">
            <a:avLst/>
          </a:prstGeom>
          <a:noFill/>
          <a:ln>
            <a:noFill/>
          </a:ln>
        </p:spPr>
        <p:txBody>
          <a:bodyPr anchorCtr="0" anchor="ctr" bIns="26775" lIns="26775" spcFirstLastPara="1" rIns="26775" wrap="square" tIns="26775">
            <a:noAutofit/>
          </a:bodyPr>
          <a:lstStyle>
            <a:lvl1pPr indent="0" lvl="0"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900">
              <a:solidFill>
                <a:srgbClr val="888888"/>
              </a:solidFill>
              <a:latin typeface="Gill Sans"/>
              <a:ea typeface="Gill Sans"/>
              <a:cs typeface="Gill Sans"/>
              <a:sym typeface="Gill San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859" name="Shape 859"/>
        <p:cNvGrpSpPr/>
        <p:nvPr/>
      </p:nvGrpSpPr>
      <p:grpSpPr>
        <a:xfrm>
          <a:off x="0" y="0"/>
          <a:ext cx="0" cy="0"/>
          <a:chOff x="0" y="0"/>
          <a:chExt cx="0" cy="0"/>
        </a:xfrm>
      </p:grpSpPr>
      <p:cxnSp>
        <p:nvCxnSpPr>
          <p:cNvPr id="860" name="Shape 860"/>
          <p:cNvCxnSpPr/>
          <p:nvPr/>
        </p:nvCxnSpPr>
        <p:spPr>
          <a:xfrm>
            <a:off x="448202" y="448067"/>
            <a:ext cx="8250600" cy="0"/>
          </a:xfrm>
          <a:prstGeom prst="straightConnector1">
            <a:avLst/>
          </a:prstGeom>
          <a:noFill/>
          <a:ln cap="flat" cmpd="sng" w="9525">
            <a:solidFill>
              <a:srgbClr val="FFFFFF"/>
            </a:solidFill>
            <a:prstDash val="solid"/>
            <a:miter lim="400000"/>
            <a:headEnd len="sm" w="sm" type="none"/>
            <a:tailEnd len="sm" w="sm" type="none"/>
          </a:ln>
        </p:spPr>
      </p:cxnSp>
      <p:cxnSp>
        <p:nvCxnSpPr>
          <p:cNvPr id="861" name="Shape 861"/>
          <p:cNvCxnSpPr/>
          <p:nvPr/>
        </p:nvCxnSpPr>
        <p:spPr>
          <a:xfrm>
            <a:off x="448202" y="859390"/>
            <a:ext cx="8250600" cy="0"/>
          </a:xfrm>
          <a:prstGeom prst="straightConnector1">
            <a:avLst/>
          </a:prstGeom>
          <a:noFill/>
          <a:ln cap="flat" cmpd="sng" w="9525">
            <a:solidFill>
              <a:srgbClr val="FFFFFF"/>
            </a:solidFill>
            <a:prstDash val="solid"/>
            <a:miter lim="400000"/>
            <a:headEnd len="sm" w="sm" type="none"/>
            <a:tailEnd len="sm" w="sm" type="none"/>
          </a:ln>
        </p:spPr>
      </p:cxnSp>
      <p:sp>
        <p:nvSpPr>
          <p:cNvPr id="862" name="Shape 862"/>
          <p:cNvSpPr txBox="1"/>
          <p:nvPr>
            <p:ph idx="1" type="body"/>
          </p:nvPr>
        </p:nvSpPr>
        <p:spPr>
          <a:xfrm>
            <a:off x="448202" y="519602"/>
            <a:ext cx="7143600" cy="303900"/>
          </a:xfrm>
          <a:prstGeom prst="rect">
            <a:avLst/>
          </a:prstGeom>
          <a:noFill/>
          <a:ln>
            <a:noFill/>
          </a:ln>
        </p:spPr>
        <p:txBody>
          <a:bodyPr anchorCtr="0" anchor="t" bIns="89350" lIns="89350" spcFirstLastPara="1" rIns="89350" wrap="square" tIns="89350"/>
          <a:lstStyle>
            <a:lvl1pPr indent="-311150" lvl="0" marL="457200" marR="0" rtl="0" algn="l">
              <a:lnSpc>
                <a:spcPct val="115000"/>
              </a:lnSpc>
              <a:spcBef>
                <a:spcPts val="0"/>
              </a:spcBef>
              <a:spcAft>
                <a:spcPts val="0"/>
              </a:spcAft>
              <a:buClr>
                <a:srgbClr val="000000"/>
              </a:buClr>
              <a:buSzPts val="1300"/>
              <a:buFont typeface="Merriweather Sans"/>
              <a:buChar char="‣"/>
              <a:defRPr b="1" i="0" sz="2000" u="none" cap="none" strike="noStrike">
                <a:solidFill>
                  <a:srgbClr val="000000"/>
                </a:solidFill>
                <a:latin typeface="Helvetica Neue"/>
                <a:ea typeface="Helvetica Neue"/>
                <a:cs typeface="Helvetica Neue"/>
                <a:sym typeface="Helvetica Neue"/>
              </a:defRPr>
            </a:lvl1pPr>
            <a:lvl2pPr indent="-311150" lvl="1" marL="914400" marR="0" rtl="0" algn="l">
              <a:lnSpc>
                <a:spcPct val="115000"/>
              </a:lnSpc>
              <a:spcBef>
                <a:spcPts val="0"/>
              </a:spcBef>
              <a:spcAft>
                <a:spcPts val="0"/>
              </a:spcAft>
              <a:buClr>
                <a:srgbClr val="000000"/>
              </a:buClr>
              <a:buSzPts val="1300"/>
              <a:buFont typeface="Merriweather Sans"/>
              <a:buChar char="‣"/>
              <a:defRPr b="1" i="0" sz="2000" u="none" cap="none" strike="noStrike">
                <a:solidFill>
                  <a:srgbClr val="000000"/>
                </a:solidFill>
                <a:latin typeface="Helvetica Neue"/>
                <a:ea typeface="Helvetica Neue"/>
                <a:cs typeface="Helvetica Neue"/>
                <a:sym typeface="Helvetica Neue"/>
              </a:defRPr>
            </a:lvl2pPr>
            <a:lvl3pPr indent="-311150" lvl="2" marL="1371600" marR="0" rtl="0" algn="l">
              <a:lnSpc>
                <a:spcPct val="115000"/>
              </a:lnSpc>
              <a:spcBef>
                <a:spcPts val="0"/>
              </a:spcBef>
              <a:spcAft>
                <a:spcPts val="0"/>
              </a:spcAft>
              <a:buClr>
                <a:srgbClr val="000000"/>
              </a:buClr>
              <a:buSzPts val="1300"/>
              <a:buFont typeface="Merriweather Sans"/>
              <a:buChar char="‣"/>
              <a:defRPr b="1" i="0" sz="2000" u="none" cap="none" strike="noStrike">
                <a:solidFill>
                  <a:srgbClr val="000000"/>
                </a:solidFill>
                <a:latin typeface="Helvetica Neue"/>
                <a:ea typeface="Helvetica Neue"/>
                <a:cs typeface="Helvetica Neue"/>
                <a:sym typeface="Helvetica Neue"/>
              </a:defRPr>
            </a:lvl3pPr>
            <a:lvl4pPr indent="-311150" lvl="3" marL="1828800" marR="0" rtl="0" algn="l">
              <a:lnSpc>
                <a:spcPct val="115000"/>
              </a:lnSpc>
              <a:spcBef>
                <a:spcPts val="0"/>
              </a:spcBef>
              <a:spcAft>
                <a:spcPts val="0"/>
              </a:spcAft>
              <a:buClr>
                <a:srgbClr val="000000"/>
              </a:buClr>
              <a:buSzPts val="1300"/>
              <a:buFont typeface="Merriweather Sans"/>
              <a:buChar char="‣"/>
              <a:defRPr b="1" i="0" sz="2000" u="none" cap="none" strike="noStrike">
                <a:solidFill>
                  <a:srgbClr val="000000"/>
                </a:solidFill>
                <a:latin typeface="Helvetica Neue"/>
                <a:ea typeface="Helvetica Neue"/>
                <a:cs typeface="Helvetica Neue"/>
                <a:sym typeface="Helvetica Neue"/>
              </a:defRPr>
            </a:lvl4pPr>
            <a:lvl5pPr indent="-311150" lvl="4" marL="2286000" marR="0" rtl="0" algn="l">
              <a:lnSpc>
                <a:spcPct val="115000"/>
              </a:lnSpc>
              <a:spcBef>
                <a:spcPts val="0"/>
              </a:spcBef>
              <a:spcAft>
                <a:spcPts val="0"/>
              </a:spcAft>
              <a:buClr>
                <a:srgbClr val="000000"/>
              </a:buClr>
              <a:buSzPts val="1300"/>
              <a:buFont typeface="Merriweather Sans"/>
              <a:buChar char="‣"/>
              <a:defRPr b="1" i="0" sz="2000" u="none" cap="none" strike="noStrike">
                <a:solidFill>
                  <a:srgbClr val="000000"/>
                </a:solidFill>
                <a:latin typeface="Helvetica Neue"/>
                <a:ea typeface="Helvetica Neue"/>
                <a:cs typeface="Helvetica Neue"/>
                <a:sym typeface="Helvetica Neue"/>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63" name="Shape 863"/>
          <p:cNvSpPr txBox="1"/>
          <p:nvPr>
            <p:ph idx="2" type="body"/>
          </p:nvPr>
        </p:nvSpPr>
        <p:spPr>
          <a:xfrm>
            <a:off x="448202" y="1038227"/>
            <a:ext cx="8250600" cy="1043400"/>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64" name="Shape 864"/>
          <p:cNvSpPr txBox="1"/>
          <p:nvPr>
            <p:ph idx="12" type="sldNum"/>
          </p:nvPr>
        </p:nvSpPr>
        <p:spPr>
          <a:xfrm>
            <a:off x="8425047" y="528740"/>
            <a:ext cx="278400" cy="285600"/>
          </a:xfrm>
          <a:prstGeom prst="rect">
            <a:avLst/>
          </a:prstGeom>
          <a:noFill/>
          <a:ln>
            <a:noFill/>
          </a:ln>
        </p:spPr>
        <p:txBody>
          <a:bodyPr anchorCtr="0" anchor="ctr" bIns="0" lIns="0" spcFirstLastPara="1" rIns="0" wrap="square" tIns="0">
            <a:noAutofit/>
          </a:bodyPr>
          <a:lstStyle>
            <a:lvl1pPr indent="0" lvl="0"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0" lvl="1"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2pPr>
            <a:lvl3pPr indent="0" lvl="2"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3pPr>
            <a:lvl4pPr indent="0" lvl="3"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4pPr>
            <a:lvl5pPr indent="0" lvl="4"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5pPr>
            <a:lvl6pPr indent="0" lvl="5"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6pPr>
            <a:lvl7pPr indent="0" lvl="6"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7pPr>
            <a:lvl8pPr indent="0" lvl="7"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8pPr>
            <a:lvl9pPr indent="0" lvl="8"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 showMasterSp="0">
  <p:cSld name="Person">
    <p:spTree>
      <p:nvGrpSpPr>
        <p:cNvPr id="64" name="Shape 64"/>
        <p:cNvGrpSpPr/>
        <p:nvPr/>
      </p:nvGrpSpPr>
      <p:grpSpPr>
        <a:xfrm>
          <a:off x="0" y="0"/>
          <a:ext cx="0" cy="0"/>
          <a:chOff x="0" y="0"/>
          <a:chExt cx="0" cy="0"/>
        </a:xfrm>
      </p:grpSpPr>
      <p:cxnSp>
        <p:nvCxnSpPr>
          <p:cNvPr id="65" name="Shape 65"/>
          <p:cNvCxnSpPr/>
          <p:nvPr/>
        </p:nvCxnSpPr>
        <p:spPr>
          <a:xfrm>
            <a:off x="446044" y="549834"/>
            <a:ext cx="8253600" cy="0"/>
          </a:xfrm>
          <a:prstGeom prst="straightConnector1">
            <a:avLst/>
          </a:prstGeom>
          <a:noFill/>
          <a:ln cap="flat" cmpd="sng" w="190500">
            <a:solidFill>
              <a:srgbClr val="000000"/>
            </a:solidFill>
            <a:prstDash val="solid"/>
            <a:miter lim="400000"/>
            <a:headEnd len="sm" w="sm" type="none"/>
            <a:tailEnd len="sm" w="sm" type="none"/>
          </a:ln>
        </p:spPr>
      </p:cxnSp>
      <p:cxnSp>
        <p:nvCxnSpPr>
          <p:cNvPr id="66" name="Shape 66"/>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67" name="Shape 67"/>
          <p:cNvSpPr txBox="1"/>
          <p:nvPr>
            <p:ph idx="1"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8" name="Shape 68"/>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69" name="Shape 69"/>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p:spTree>
      <p:nvGrpSpPr>
        <p:cNvPr id="865" name="Shape 865"/>
        <p:cNvGrpSpPr/>
        <p:nvPr/>
      </p:nvGrpSpPr>
      <p:grpSpPr>
        <a:xfrm>
          <a:off x="0" y="0"/>
          <a:ext cx="0" cy="0"/>
          <a:chOff x="0" y="0"/>
          <a:chExt cx="0" cy="0"/>
        </a:xfrm>
      </p:grpSpPr>
      <p:cxnSp>
        <p:nvCxnSpPr>
          <p:cNvPr id="866" name="Shape 866"/>
          <p:cNvCxnSpPr/>
          <p:nvPr/>
        </p:nvCxnSpPr>
        <p:spPr>
          <a:xfrm>
            <a:off x="446484" y="448067"/>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867" name="Shape 867"/>
          <p:cNvCxnSpPr/>
          <p:nvPr/>
        </p:nvCxnSpPr>
        <p:spPr>
          <a:xfrm>
            <a:off x="446484" y="85939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868" name="Shape 868"/>
          <p:cNvSpPr txBox="1"/>
          <p:nvPr>
            <p:ph idx="1" type="body"/>
          </p:nvPr>
        </p:nvSpPr>
        <p:spPr>
          <a:xfrm>
            <a:off x="446484" y="519601"/>
            <a:ext cx="5429400" cy="303900"/>
          </a:xfrm>
          <a:prstGeom prst="rect">
            <a:avLst/>
          </a:prstGeom>
          <a:noFill/>
          <a:ln>
            <a:noFill/>
          </a:ln>
        </p:spPr>
        <p:txBody>
          <a:bodyPr anchorCtr="0" anchor="t" bIns="89350" lIns="89350" spcFirstLastPara="1" rIns="89350" wrap="square" tIns="89350"/>
          <a:lstStyle>
            <a:lvl1pPr indent="-228600" lvl="0" marL="457200" marR="0" rtl="0" algn="l">
              <a:lnSpc>
                <a:spcPct val="104545"/>
              </a:lnSpc>
              <a:spcBef>
                <a:spcPts val="0"/>
              </a:spcBef>
              <a:spcAft>
                <a:spcPts val="0"/>
              </a:spcAft>
              <a:buClr>
                <a:srgbClr val="000000"/>
              </a:buClr>
              <a:buSzPts val="2200"/>
              <a:buFont typeface="Arial"/>
              <a:buNone/>
              <a:defRPr b="1" i="0" sz="2200" u="none" cap="none" strike="noStrike">
                <a:solidFill>
                  <a:srgbClr val="000000"/>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69" name="Shape 869"/>
          <p:cNvSpPr txBox="1"/>
          <p:nvPr>
            <p:ph type="title"/>
          </p:nvPr>
        </p:nvSpPr>
        <p:spPr>
          <a:xfrm>
            <a:off x="446484" y="1038227"/>
            <a:ext cx="8250900" cy="500700"/>
          </a:xfrm>
          <a:prstGeom prst="rect">
            <a:avLst/>
          </a:prstGeom>
          <a:noFill/>
          <a:ln>
            <a:noFill/>
          </a:ln>
        </p:spPr>
        <p:txBody>
          <a:bodyPr anchorCtr="0" anchor="t" bIns="89350" lIns="89350" spcFirstLastPara="1" rIns="89350" wrap="square" tIns="89350"/>
          <a:lstStyle>
            <a:lvl1pPr lvl="0" marR="0" rtl="0" algn="l">
              <a:lnSpc>
                <a:spcPct val="94736"/>
              </a:lnSpc>
              <a:spcBef>
                <a:spcPts val="0"/>
              </a:spcBef>
              <a:spcAft>
                <a:spcPts val="0"/>
              </a:spcAft>
              <a:buClr>
                <a:srgbClr val="000000"/>
              </a:buClr>
              <a:buSzPts val="3700"/>
              <a:buFont typeface="Helvetica Neue"/>
              <a:buNone/>
              <a:defRPr b="1" i="0" sz="37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870" name="Shape 870"/>
          <p:cNvSpPr txBox="1"/>
          <p:nvPr>
            <p:ph idx="2" type="body"/>
          </p:nvPr>
        </p:nvSpPr>
        <p:spPr>
          <a:xfrm>
            <a:off x="444414" y="1699922"/>
            <a:ext cx="8250900" cy="2682600"/>
          </a:xfrm>
          <a:prstGeom prst="rect">
            <a:avLst/>
          </a:prstGeom>
          <a:noFill/>
          <a:ln>
            <a:noFill/>
          </a:ln>
        </p:spPr>
        <p:txBody>
          <a:bodyPr anchorCtr="0" anchor="t" bIns="89350" lIns="89350" spcFirstLastPara="1" rIns="89350" wrap="square" tIns="89350"/>
          <a:lstStyle>
            <a:lvl1pPr indent="-228600" lvl="0" marL="457200" marR="0" rtl="0" algn="l">
              <a:lnSpc>
                <a:spcPct val="100000"/>
              </a:lnSpc>
              <a:spcBef>
                <a:spcPts val="700"/>
              </a:spcBef>
              <a:spcAft>
                <a:spcPts val="0"/>
              </a:spcAft>
              <a:buClr>
                <a:srgbClr val="000000"/>
              </a:buClr>
              <a:buSzPts val="2000"/>
              <a:buFont typeface="Arial"/>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71" name="Shape 871"/>
          <p:cNvSpPr txBox="1"/>
          <p:nvPr>
            <p:ph idx="12" type="sldNum"/>
          </p:nvPr>
        </p:nvSpPr>
        <p:spPr>
          <a:xfrm>
            <a:off x="8447484" y="525684"/>
            <a:ext cx="315900" cy="291900"/>
          </a:xfrm>
          <a:prstGeom prst="rect">
            <a:avLst/>
          </a:prstGeom>
          <a:noFill/>
          <a:ln>
            <a:noFill/>
          </a:ln>
        </p:spPr>
        <p:txBody>
          <a:bodyPr anchorCtr="0" anchor="ctr" bIns="0" lIns="0" spcFirstLastPara="1" rIns="0" wrap="square" tIns="0">
            <a:noAutofit/>
          </a:bodyPr>
          <a:lstStyle>
            <a:lvl1pPr indent="0" lvl="0"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1pPr>
            <a:lvl2pPr indent="0" lvl="1"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2pPr>
            <a:lvl3pPr indent="0" lvl="2"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3pPr>
            <a:lvl4pPr indent="0" lvl="3"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4pPr>
            <a:lvl5pPr indent="0" lvl="4"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5pPr>
            <a:lvl6pPr indent="0" lvl="5"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6pPr>
            <a:lvl7pPr indent="0" lvl="6"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7pPr>
            <a:lvl8pPr indent="0" lvl="7"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8pPr>
            <a:lvl9pPr indent="0" lvl="8" marL="0" marR="0" rtl="0" algn="l">
              <a:lnSpc>
                <a:spcPct val="104545"/>
              </a:lnSpc>
              <a:spcBef>
                <a:spcPts val="0"/>
              </a:spcBef>
              <a:spcAft>
                <a:spcPts val="0"/>
              </a:spcAft>
              <a:buClr>
                <a:srgbClr val="000000"/>
              </a:buClr>
              <a:buSzPts val="2200"/>
              <a:buFont typeface="Helvetica Neue"/>
              <a:buNone/>
              <a:defRPr b="1" i="0" sz="22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showMasterSp="0">
  <p:cSld name="Text Slide 2">
    <p:spTree>
      <p:nvGrpSpPr>
        <p:cNvPr id="872" name="Shape 872"/>
        <p:cNvGrpSpPr/>
        <p:nvPr/>
      </p:nvGrpSpPr>
      <p:grpSpPr>
        <a:xfrm>
          <a:off x="0" y="0"/>
          <a:ext cx="0" cy="0"/>
          <a:chOff x="0" y="0"/>
          <a:chExt cx="0" cy="0"/>
        </a:xfrm>
      </p:grpSpPr>
      <p:cxnSp>
        <p:nvCxnSpPr>
          <p:cNvPr id="873" name="Shape 873"/>
          <p:cNvCxnSpPr/>
          <p:nvPr/>
        </p:nvCxnSpPr>
        <p:spPr>
          <a:xfrm>
            <a:off x="448220" y="477563"/>
            <a:ext cx="8250600" cy="0"/>
          </a:xfrm>
          <a:prstGeom prst="straightConnector1">
            <a:avLst/>
          </a:prstGeom>
          <a:noFill/>
          <a:ln cap="flat" cmpd="sng" w="9525">
            <a:solidFill>
              <a:srgbClr val="000000"/>
            </a:solidFill>
            <a:prstDash val="solid"/>
            <a:miter lim="8000"/>
            <a:headEnd len="sm" w="sm" type="none"/>
            <a:tailEnd len="sm" w="sm" type="none"/>
          </a:ln>
        </p:spPr>
      </p:cxnSp>
      <p:cxnSp>
        <p:nvCxnSpPr>
          <p:cNvPr id="874" name="Shape 874"/>
          <p:cNvCxnSpPr/>
          <p:nvPr/>
        </p:nvCxnSpPr>
        <p:spPr>
          <a:xfrm>
            <a:off x="448220" y="888949"/>
            <a:ext cx="8250600" cy="0"/>
          </a:xfrm>
          <a:prstGeom prst="straightConnector1">
            <a:avLst/>
          </a:prstGeom>
          <a:noFill/>
          <a:ln cap="flat" cmpd="sng" w="9525">
            <a:solidFill>
              <a:srgbClr val="000000"/>
            </a:solidFill>
            <a:prstDash val="solid"/>
            <a:miter lim="8000"/>
            <a:headEnd len="sm" w="sm" type="none"/>
            <a:tailEnd len="sm" w="sm" type="none"/>
          </a:ln>
        </p:spPr>
      </p:cxnSp>
      <p:sp>
        <p:nvSpPr>
          <p:cNvPr id="875" name="Shape 875"/>
          <p:cNvSpPr txBox="1"/>
          <p:nvPr>
            <p:ph type="title"/>
          </p:nvPr>
        </p:nvSpPr>
        <p:spPr>
          <a:xfrm>
            <a:off x="434335" y="1044177"/>
            <a:ext cx="8232000" cy="1102200"/>
          </a:xfrm>
          <a:prstGeom prst="rect">
            <a:avLst/>
          </a:prstGeom>
          <a:noFill/>
          <a:ln>
            <a:noFill/>
          </a:ln>
        </p:spPr>
        <p:txBody>
          <a:bodyPr anchorCtr="0" anchor="t" bIns="89350" lIns="89350" spcFirstLastPara="1" rIns="89350" wrap="square" tIns="89350"/>
          <a:lstStyle>
            <a:lvl1pPr lvl="0" marR="0" rtl="0" algn="l">
              <a:lnSpc>
                <a:spcPct val="92105"/>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876" name="Shape 876"/>
          <p:cNvSpPr txBox="1"/>
          <p:nvPr>
            <p:ph idx="1" type="body"/>
          </p:nvPr>
        </p:nvSpPr>
        <p:spPr>
          <a:xfrm>
            <a:off x="364299" y="485325"/>
            <a:ext cx="6962700" cy="298200"/>
          </a:xfrm>
          <a:prstGeom prst="rect">
            <a:avLst/>
          </a:prstGeom>
          <a:noFill/>
          <a:ln>
            <a:noFill/>
          </a:ln>
        </p:spPr>
        <p:txBody>
          <a:bodyPr anchorCtr="0" anchor="t" bIns="89350" lIns="89350" spcFirstLastPara="1" rIns="89350" wrap="square" tIns="89350"/>
          <a:lstStyle>
            <a:lvl1pPr indent="-228600" lvl="0" marL="457200" marR="0" rtl="0" algn="l">
              <a:lnSpc>
                <a:spcPct val="120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311150" lvl="1" marL="9144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2pPr>
            <a:lvl3pPr indent="-311150" lvl="2" marL="13716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3pPr>
            <a:lvl4pPr indent="-311150" lvl="3" marL="18288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4pPr>
            <a:lvl5pPr indent="-311150" lvl="4" marL="22860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77" name="Shape 877"/>
          <p:cNvSpPr txBox="1"/>
          <p:nvPr>
            <p:ph idx="12" type="sldNum"/>
          </p:nvPr>
        </p:nvSpPr>
        <p:spPr>
          <a:xfrm>
            <a:off x="8408914" y="528740"/>
            <a:ext cx="288300" cy="285600"/>
          </a:xfrm>
          <a:prstGeom prst="rect">
            <a:avLst/>
          </a:prstGeom>
          <a:noFill/>
          <a:ln>
            <a:noFill/>
          </a:ln>
        </p:spPr>
        <p:txBody>
          <a:bodyPr anchorCtr="0" anchor="ctr" bIns="0" lIns="0" spcFirstLastPara="1" rIns="0" wrap="square" tIns="0">
            <a:noAutofit/>
          </a:bodyPr>
          <a:lstStyle>
            <a:lvl1pPr indent="0" lvl="0"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0" lvl="1"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2pPr>
            <a:lvl3pPr indent="0" lvl="2"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3pPr>
            <a:lvl4pPr indent="0" lvl="3"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4pPr>
            <a:lvl5pPr indent="0" lvl="4"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5pPr>
            <a:lvl6pPr indent="0" lvl="5"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6pPr>
            <a:lvl7pPr indent="0" lvl="6"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7pPr>
            <a:lvl8pPr indent="0" lvl="7"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8pPr>
            <a:lvl9pPr indent="0" lvl="8"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showMasterSp="0">
  <p:cSld name="Text Slide 3">
    <p:spTree>
      <p:nvGrpSpPr>
        <p:cNvPr id="878" name="Shape 878"/>
        <p:cNvGrpSpPr/>
        <p:nvPr/>
      </p:nvGrpSpPr>
      <p:grpSpPr>
        <a:xfrm>
          <a:off x="0" y="0"/>
          <a:ext cx="0" cy="0"/>
          <a:chOff x="0" y="0"/>
          <a:chExt cx="0" cy="0"/>
        </a:xfrm>
      </p:grpSpPr>
      <p:cxnSp>
        <p:nvCxnSpPr>
          <p:cNvPr id="879" name="Shape 879"/>
          <p:cNvCxnSpPr/>
          <p:nvPr/>
        </p:nvCxnSpPr>
        <p:spPr>
          <a:xfrm>
            <a:off x="448220" y="477563"/>
            <a:ext cx="8250600" cy="0"/>
          </a:xfrm>
          <a:prstGeom prst="straightConnector1">
            <a:avLst/>
          </a:prstGeom>
          <a:noFill/>
          <a:ln cap="flat" cmpd="sng" w="9525">
            <a:solidFill>
              <a:srgbClr val="000000"/>
            </a:solidFill>
            <a:prstDash val="solid"/>
            <a:miter lim="8000"/>
            <a:headEnd len="sm" w="sm" type="none"/>
            <a:tailEnd len="sm" w="sm" type="none"/>
          </a:ln>
        </p:spPr>
      </p:cxnSp>
      <p:cxnSp>
        <p:nvCxnSpPr>
          <p:cNvPr id="880" name="Shape 880"/>
          <p:cNvCxnSpPr/>
          <p:nvPr/>
        </p:nvCxnSpPr>
        <p:spPr>
          <a:xfrm>
            <a:off x="448220" y="888949"/>
            <a:ext cx="8250600" cy="0"/>
          </a:xfrm>
          <a:prstGeom prst="straightConnector1">
            <a:avLst/>
          </a:prstGeom>
          <a:noFill/>
          <a:ln cap="flat" cmpd="sng" w="9525">
            <a:solidFill>
              <a:srgbClr val="000000"/>
            </a:solidFill>
            <a:prstDash val="solid"/>
            <a:miter lim="8000"/>
            <a:headEnd len="sm" w="sm" type="none"/>
            <a:tailEnd len="sm" w="sm" type="none"/>
          </a:ln>
        </p:spPr>
      </p:cxnSp>
      <p:sp>
        <p:nvSpPr>
          <p:cNvPr id="881" name="Shape 881"/>
          <p:cNvSpPr txBox="1"/>
          <p:nvPr>
            <p:ph type="title"/>
          </p:nvPr>
        </p:nvSpPr>
        <p:spPr>
          <a:xfrm>
            <a:off x="434335" y="1044177"/>
            <a:ext cx="8232000" cy="1102200"/>
          </a:xfrm>
          <a:prstGeom prst="rect">
            <a:avLst/>
          </a:prstGeom>
          <a:noFill/>
          <a:ln>
            <a:noFill/>
          </a:ln>
        </p:spPr>
        <p:txBody>
          <a:bodyPr anchorCtr="0" anchor="t" bIns="89350" lIns="89350" spcFirstLastPara="1" rIns="89350" wrap="square" tIns="89350"/>
          <a:lstStyle>
            <a:lvl1pPr lvl="0" marR="0" rtl="0" algn="l">
              <a:lnSpc>
                <a:spcPct val="92105"/>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882" name="Shape 882"/>
          <p:cNvSpPr txBox="1"/>
          <p:nvPr>
            <p:ph idx="1" type="body"/>
          </p:nvPr>
        </p:nvSpPr>
        <p:spPr>
          <a:xfrm>
            <a:off x="364299" y="485325"/>
            <a:ext cx="6962700" cy="298200"/>
          </a:xfrm>
          <a:prstGeom prst="rect">
            <a:avLst/>
          </a:prstGeom>
          <a:noFill/>
          <a:ln>
            <a:noFill/>
          </a:ln>
        </p:spPr>
        <p:txBody>
          <a:bodyPr anchorCtr="0" anchor="t" bIns="89350" lIns="89350" spcFirstLastPara="1" rIns="89350" wrap="square" tIns="89350"/>
          <a:lstStyle>
            <a:lvl1pPr indent="-228600" lvl="0" marL="457200" marR="0" rtl="0" algn="l">
              <a:lnSpc>
                <a:spcPct val="120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311150" lvl="1" marL="9144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2pPr>
            <a:lvl3pPr indent="-311150" lvl="2" marL="13716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3pPr>
            <a:lvl4pPr indent="-311150" lvl="3" marL="18288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4pPr>
            <a:lvl5pPr indent="-311150" lvl="4" marL="2286000" marR="0" rtl="0" algn="l">
              <a:lnSpc>
                <a:spcPct val="120000"/>
              </a:lnSpc>
              <a:spcBef>
                <a:spcPts val="0"/>
              </a:spcBef>
              <a:spcAft>
                <a:spcPts val="0"/>
              </a:spcAft>
              <a:buClr>
                <a:srgbClr val="000000"/>
              </a:buClr>
              <a:buSzPts val="1300"/>
              <a:buFont typeface="Arial"/>
              <a:buChar char="‣"/>
              <a:defRPr b="1" i="0" sz="2000" u="none" cap="none" strike="noStrike">
                <a:solidFill>
                  <a:srgbClr val="000000"/>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83" name="Shape 883"/>
          <p:cNvSpPr txBox="1"/>
          <p:nvPr>
            <p:ph idx="12" type="sldNum"/>
          </p:nvPr>
        </p:nvSpPr>
        <p:spPr>
          <a:xfrm>
            <a:off x="8408914" y="528740"/>
            <a:ext cx="288300" cy="285600"/>
          </a:xfrm>
          <a:prstGeom prst="rect">
            <a:avLst/>
          </a:prstGeom>
          <a:noFill/>
          <a:ln>
            <a:noFill/>
          </a:ln>
        </p:spPr>
        <p:txBody>
          <a:bodyPr anchorCtr="0" anchor="ctr" bIns="0" lIns="0" spcFirstLastPara="1" rIns="0" wrap="square" tIns="0">
            <a:noAutofit/>
          </a:bodyPr>
          <a:lstStyle>
            <a:lvl1pPr indent="0" lvl="0"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0" lvl="1"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2pPr>
            <a:lvl3pPr indent="0" lvl="2"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3pPr>
            <a:lvl4pPr indent="0" lvl="3"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4pPr>
            <a:lvl5pPr indent="0" lvl="4"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5pPr>
            <a:lvl6pPr indent="0" lvl="5"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6pPr>
            <a:lvl7pPr indent="0" lvl="6"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7pPr>
            <a:lvl8pPr indent="0" lvl="7"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8pPr>
            <a:lvl9pPr indent="0" lvl="8"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showMasterSp="0">
  <p:cSld name="Text Slide 4">
    <p:spTree>
      <p:nvGrpSpPr>
        <p:cNvPr id="884" name="Shape 884"/>
        <p:cNvGrpSpPr/>
        <p:nvPr/>
      </p:nvGrpSpPr>
      <p:grpSpPr>
        <a:xfrm>
          <a:off x="0" y="0"/>
          <a:ext cx="0" cy="0"/>
          <a:chOff x="0" y="0"/>
          <a:chExt cx="0" cy="0"/>
        </a:xfrm>
      </p:grpSpPr>
      <p:cxnSp>
        <p:nvCxnSpPr>
          <p:cNvPr id="885" name="Shape 885"/>
          <p:cNvCxnSpPr/>
          <p:nvPr/>
        </p:nvCxnSpPr>
        <p:spPr>
          <a:xfrm>
            <a:off x="448220" y="477563"/>
            <a:ext cx="8250600" cy="0"/>
          </a:xfrm>
          <a:prstGeom prst="straightConnector1">
            <a:avLst/>
          </a:prstGeom>
          <a:noFill/>
          <a:ln cap="flat" cmpd="sng" w="9525">
            <a:solidFill>
              <a:srgbClr val="000000"/>
            </a:solidFill>
            <a:prstDash val="solid"/>
            <a:miter lim="8000"/>
            <a:headEnd len="sm" w="sm" type="none"/>
            <a:tailEnd len="sm" w="sm" type="none"/>
          </a:ln>
        </p:spPr>
      </p:cxnSp>
      <p:cxnSp>
        <p:nvCxnSpPr>
          <p:cNvPr id="886" name="Shape 886"/>
          <p:cNvCxnSpPr/>
          <p:nvPr/>
        </p:nvCxnSpPr>
        <p:spPr>
          <a:xfrm>
            <a:off x="448220" y="888949"/>
            <a:ext cx="8250600" cy="0"/>
          </a:xfrm>
          <a:prstGeom prst="straightConnector1">
            <a:avLst/>
          </a:prstGeom>
          <a:noFill/>
          <a:ln cap="flat" cmpd="sng" w="9525">
            <a:solidFill>
              <a:srgbClr val="000000"/>
            </a:solidFill>
            <a:prstDash val="solid"/>
            <a:miter lim="8000"/>
            <a:headEnd len="sm" w="sm" type="none"/>
            <a:tailEnd len="sm" w="sm" type="none"/>
          </a:ln>
        </p:spPr>
      </p:cxnSp>
      <p:sp>
        <p:nvSpPr>
          <p:cNvPr id="887" name="Shape 887"/>
          <p:cNvSpPr txBox="1"/>
          <p:nvPr>
            <p:ph type="title"/>
          </p:nvPr>
        </p:nvSpPr>
        <p:spPr>
          <a:xfrm>
            <a:off x="434335" y="1044177"/>
            <a:ext cx="8232000" cy="1102200"/>
          </a:xfrm>
          <a:prstGeom prst="rect">
            <a:avLst/>
          </a:prstGeom>
          <a:noFill/>
          <a:ln>
            <a:noFill/>
          </a:ln>
        </p:spPr>
        <p:txBody>
          <a:bodyPr anchorCtr="0" anchor="ctr" bIns="89350" lIns="89350" spcFirstLastPara="1" rIns="89350" wrap="square" tIns="89350"/>
          <a:lstStyle>
            <a:lvl1pPr lvl="0" marR="0" rtl="0" algn="l">
              <a:lnSpc>
                <a:spcPct val="92105"/>
              </a:lnSpc>
              <a:spcBef>
                <a:spcPts val="0"/>
              </a:spcBef>
              <a:spcAft>
                <a:spcPts val="0"/>
              </a:spcAft>
              <a:buClr>
                <a:srgbClr val="000000"/>
              </a:buClr>
              <a:buSzPts val="3700"/>
              <a:buFont typeface="Calibri"/>
              <a:buNone/>
              <a:defRPr b="0" i="0" sz="37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888" name="Shape 888"/>
          <p:cNvSpPr txBox="1"/>
          <p:nvPr>
            <p:ph idx="1" type="body"/>
          </p:nvPr>
        </p:nvSpPr>
        <p:spPr>
          <a:xfrm>
            <a:off x="364299" y="485325"/>
            <a:ext cx="6962700" cy="298200"/>
          </a:xfrm>
          <a:prstGeom prst="rect">
            <a:avLst/>
          </a:prstGeom>
          <a:noFill/>
          <a:ln>
            <a:noFill/>
          </a:ln>
        </p:spPr>
        <p:txBody>
          <a:bodyPr anchorCtr="0" anchor="t" bIns="89350" lIns="89350" spcFirstLastPara="1" rIns="89350" wrap="square" tIns="89350"/>
          <a:lstStyle>
            <a:lvl1pPr indent="-228600" lvl="0" marL="457200" marR="0" rtl="0" algn="l">
              <a:lnSpc>
                <a:spcPct val="90000"/>
              </a:lnSpc>
              <a:spcBef>
                <a:spcPts val="7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55600" lvl="1" marL="9144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55600" lvl="3" marL="18288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89" name="Shape 889"/>
          <p:cNvSpPr txBox="1"/>
          <p:nvPr>
            <p:ph idx="12" type="sldNum"/>
          </p:nvPr>
        </p:nvSpPr>
        <p:spPr>
          <a:xfrm>
            <a:off x="8315745" y="4802664"/>
            <a:ext cx="201000" cy="2013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800"/>
              <a:buFont typeface="Gill Sans"/>
              <a:buNone/>
              <a:defRPr b="0" i="0" sz="8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sz="90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2">
    <p:bg>
      <p:bgPr>
        <a:solidFill>
          <a:srgbClr val="1EC9C6"/>
        </a:solidFill>
      </p:bgPr>
    </p:bg>
    <p:spTree>
      <p:nvGrpSpPr>
        <p:cNvPr id="890" name="Shape 890"/>
        <p:cNvGrpSpPr/>
        <p:nvPr/>
      </p:nvGrpSpPr>
      <p:grpSpPr>
        <a:xfrm>
          <a:off x="0" y="0"/>
          <a:ext cx="0" cy="0"/>
          <a:chOff x="0" y="0"/>
          <a:chExt cx="0" cy="0"/>
        </a:xfrm>
      </p:grpSpPr>
      <p:cxnSp>
        <p:nvCxnSpPr>
          <p:cNvPr id="891" name="Shape 891"/>
          <p:cNvCxnSpPr/>
          <p:nvPr/>
        </p:nvCxnSpPr>
        <p:spPr>
          <a:xfrm>
            <a:off x="446484" y="448067"/>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892" name="Shape 892"/>
          <p:cNvCxnSpPr/>
          <p:nvPr/>
        </p:nvCxnSpPr>
        <p:spPr>
          <a:xfrm>
            <a:off x="446484" y="85939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893" name="Shape 893"/>
          <p:cNvSpPr txBox="1"/>
          <p:nvPr>
            <p:ph idx="1" type="body"/>
          </p:nvPr>
        </p:nvSpPr>
        <p:spPr>
          <a:xfrm>
            <a:off x="446484" y="519601"/>
            <a:ext cx="7143900" cy="303900"/>
          </a:xfrm>
          <a:prstGeom prst="rect">
            <a:avLst/>
          </a:prstGeom>
          <a:noFill/>
          <a:ln>
            <a:noFill/>
          </a:ln>
        </p:spPr>
        <p:txBody>
          <a:bodyPr anchorCtr="0" anchor="t" bIns="89350" lIns="89350" spcFirstLastPara="1" rIns="89350" wrap="square" tIns="89350"/>
          <a:lstStyle>
            <a:lvl1pPr indent="-228600" lvl="0" marL="457200" marR="0" rtl="0" algn="l">
              <a:lnSpc>
                <a:spcPct val="104545"/>
              </a:lnSpc>
              <a:spcBef>
                <a:spcPts val="0"/>
              </a:spcBef>
              <a:spcAft>
                <a:spcPts val="0"/>
              </a:spcAft>
              <a:buClr>
                <a:srgbClr val="000000"/>
              </a:buClr>
              <a:buSzPts val="2200"/>
              <a:buFont typeface="Arial"/>
              <a:buNone/>
              <a:defRPr b="1" i="0" sz="2200" u="none" cap="none" strike="noStrike">
                <a:solidFill>
                  <a:srgbClr val="000000"/>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94" name="Shape 894"/>
          <p:cNvSpPr txBox="1"/>
          <p:nvPr>
            <p:ph idx="2" type="body"/>
          </p:nvPr>
        </p:nvSpPr>
        <p:spPr>
          <a:xfrm>
            <a:off x="446484" y="1038227"/>
            <a:ext cx="8250900" cy="1952400"/>
          </a:xfrm>
          <a:prstGeom prst="rect">
            <a:avLst/>
          </a:prstGeom>
          <a:noFill/>
          <a:ln>
            <a:noFill/>
          </a:ln>
        </p:spPr>
        <p:txBody>
          <a:bodyPr anchorCtr="0" anchor="t" bIns="89350" lIns="89350" spcFirstLastPara="1" rIns="89350" wrap="square" tIns="89350"/>
          <a:lstStyle>
            <a:lvl1pPr indent="-228600" lvl="0" marL="457200" marR="0" rtl="0" algn="l">
              <a:lnSpc>
                <a:spcPct val="88372"/>
              </a:lnSpc>
              <a:spcBef>
                <a:spcPts val="0"/>
              </a:spcBef>
              <a:spcAft>
                <a:spcPts val="0"/>
              </a:spcAft>
              <a:buClr>
                <a:srgbClr val="FFFFFF"/>
              </a:buClr>
              <a:buSzPts val="8400"/>
              <a:buFont typeface="Arial"/>
              <a:buNone/>
              <a:defRPr b="1" i="0" sz="8400" u="none" cap="none" strike="noStrike">
                <a:solidFill>
                  <a:srgbClr val="FFFFFF"/>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95" name="Shape 895"/>
          <p:cNvSpPr txBox="1"/>
          <p:nvPr>
            <p:ph idx="12" type="sldNum"/>
          </p:nvPr>
        </p:nvSpPr>
        <p:spPr>
          <a:xfrm>
            <a:off x="8397056" y="525684"/>
            <a:ext cx="305100" cy="291900"/>
          </a:xfrm>
          <a:prstGeom prst="rect">
            <a:avLst/>
          </a:prstGeom>
          <a:noFill/>
          <a:ln>
            <a:noFill/>
          </a:ln>
        </p:spPr>
        <p:txBody>
          <a:bodyPr anchorCtr="0" anchor="ctr" bIns="0" lIns="0" spcFirstLastPara="1" rIns="0" wrap="square" tIns="0">
            <a:noAutofit/>
          </a:bodyPr>
          <a:lstStyle>
            <a:lvl1pPr indent="0" lvl="0"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1pPr>
            <a:lvl2pPr indent="0" lvl="1"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2pPr>
            <a:lvl3pPr indent="0" lvl="2"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3pPr>
            <a:lvl4pPr indent="0" lvl="3"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4pPr>
            <a:lvl5pPr indent="0" lvl="4"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5pPr>
            <a:lvl6pPr indent="0" lvl="5"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6pPr>
            <a:lvl7pPr indent="0" lvl="6"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7pPr>
            <a:lvl8pPr indent="0" lvl="7"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8pPr>
            <a:lvl9pPr indent="0" lvl="8"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896" name="Shape 896"/>
        <p:cNvGrpSpPr/>
        <p:nvPr/>
      </p:nvGrpSpPr>
      <p:grpSpPr>
        <a:xfrm>
          <a:off x="0" y="0"/>
          <a:ext cx="0" cy="0"/>
          <a:chOff x="0" y="0"/>
          <a:chExt cx="0" cy="0"/>
        </a:xfrm>
      </p:grpSpPr>
      <p:cxnSp>
        <p:nvCxnSpPr>
          <p:cNvPr id="897" name="Shape 897"/>
          <p:cNvCxnSpPr/>
          <p:nvPr/>
        </p:nvCxnSpPr>
        <p:spPr>
          <a:xfrm>
            <a:off x="446484" y="448067"/>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898" name="Shape 898"/>
          <p:cNvCxnSpPr/>
          <p:nvPr/>
        </p:nvCxnSpPr>
        <p:spPr>
          <a:xfrm>
            <a:off x="446484" y="85939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899" name="Shape 899"/>
          <p:cNvSpPr/>
          <p:nvPr/>
        </p:nvSpPr>
        <p:spPr>
          <a:xfrm>
            <a:off x="446484" y="1038227"/>
            <a:ext cx="8250900" cy="1031100"/>
          </a:xfrm>
          <a:prstGeom prst="rect">
            <a:avLst/>
          </a:prstGeom>
          <a:noFill/>
          <a:ln>
            <a:noFill/>
          </a:ln>
        </p:spPr>
        <p:txBody>
          <a:bodyPr anchorCtr="0" anchor="t" bIns="0" lIns="0" spcFirstLastPara="1" rIns="0" wrap="square" tIns="0">
            <a:noAutofit/>
          </a:bodyPr>
          <a:lstStyle/>
          <a:p>
            <a:pPr indent="0" lvl="0" marL="0" marR="0" rtl="0" algn="l">
              <a:lnSpc>
                <a:spcPct val="88372"/>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Q&amp;A</a:t>
            </a:r>
            <a:endParaRPr sz="1400"/>
          </a:p>
        </p:txBody>
      </p:sp>
      <p:sp>
        <p:nvSpPr>
          <p:cNvPr id="900" name="Shape 900"/>
          <p:cNvSpPr txBox="1"/>
          <p:nvPr>
            <p:ph idx="1" type="body"/>
          </p:nvPr>
        </p:nvSpPr>
        <p:spPr>
          <a:xfrm>
            <a:off x="446484" y="519601"/>
            <a:ext cx="7143900" cy="303900"/>
          </a:xfrm>
          <a:prstGeom prst="rect">
            <a:avLst/>
          </a:prstGeom>
          <a:noFill/>
          <a:ln>
            <a:noFill/>
          </a:ln>
        </p:spPr>
        <p:txBody>
          <a:bodyPr anchorCtr="0" anchor="t" bIns="89350" lIns="89350" spcFirstLastPara="1" rIns="89350" wrap="square" tIns="89350"/>
          <a:lstStyle>
            <a:lvl1pPr indent="-228600" lvl="0" marL="457200" marR="0" rtl="0" algn="l">
              <a:lnSpc>
                <a:spcPct val="104545"/>
              </a:lnSpc>
              <a:spcBef>
                <a:spcPts val="0"/>
              </a:spcBef>
              <a:spcAft>
                <a:spcPts val="0"/>
              </a:spcAft>
              <a:buClr>
                <a:srgbClr val="000000"/>
              </a:buClr>
              <a:buSzPts val="2200"/>
              <a:buFont typeface="Arial"/>
              <a:buNone/>
              <a:defRPr b="1" i="0" sz="2200" u="none" cap="none" strike="noStrike">
                <a:solidFill>
                  <a:srgbClr val="000000"/>
                </a:solidFill>
                <a:latin typeface="Helvetica Neue"/>
                <a:ea typeface="Helvetica Neue"/>
                <a:cs typeface="Helvetica Neue"/>
                <a:sym typeface="Helvetica Neue"/>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01" name="Shape 901"/>
          <p:cNvSpPr txBox="1"/>
          <p:nvPr>
            <p:ph idx="12" type="sldNum"/>
          </p:nvPr>
        </p:nvSpPr>
        <p:spPr>
          <a:xfrm>
            <a:off x="8397056" y="525684"/>
            <a:ext cx="305100" cy="291900"/>
          </a:xfrm>
          <a:prstGeom prst="rect">
            <a:avLst/>
          </a:prstGeom>
          <a:noFill/>
          <a:ln>
            <a:noFill/>
          </a:ln>
        </p:spPr>
        <p:txBody>
          <a:bodyPr anchorCtr="0" anchor="ctr" bIns="0" lIns="0" spcFirstLastPara="1" rIns="0" wrap="square" tIns="0">
            <a:noAutofit/>
          </a:bodyPr>
          <a:lstStyle>
            <a:lvl1pPr indent="0" lvl="0"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1pPr>
            <a:lvl2pPr indent="0" lvl="1"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2pPr>
            <a:lvl3pPr indent="0" lvl="2"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3pPr>
            <a:lvl4pPr indent="0" lvl="3"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4pPr>
            <a:lvl5pPr indent="0" lvl="4"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5pPr>
            <a:lvl6pPr indent="0" lvl="5"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6pPr>
            <a:lvl7pPr indent="0" lvl="6"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7pPr>
            <a:lvl8pPr indent="0" lvl="7"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8pPr>
            <a:lvl9pPr indent="0" lvl="8" marL="0" marR="0" rtl="0" algn="r">
              <a:lnSpc>
                <a:spcPct val="104545"/>
              </a:lnSpc>
              <a:spcBef>
                <a:spcPts val="0"/>
              </a:spcBef>
              <a:spcAft>
                <a:spcPts val="0"/>
              </a:spcAft>
              <a:buClr>
                <a:srgbClr val="FFFFFF"/>
              </a:buClr>
              <a:buSzPts val="2200"/>
              <a:buFont typeface="Helvetica Neue"/>
              <a:buNone/>
              <a:defRPr b="1" i="0" sz="22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2">
    <p:spTree>
      <p:nvGrpSpPr>
        <p:cNvPr id="902" name="Shape 902"/>
        <p:cNvGrpSpPr/>
        <p:nvPr/>
      </p:nvGrpSpPr>
      <p:grpSpPr>
        <a:xfrm>
          <a:off x="0" y="0"/>
          <a:ext cx="0" cy="0"/>
          <a:chOff x="0" y="0"/>
          <a:chExt cx="0" cy="0"/>
        </a:xfrm>
      </p:grpSpPr>
      <p:cxnSp>
        <p:nvCxnSpPr>
          <p:cNvPr id="903" name="Shape 903"/>
          <p:cNvCxnSpPr/>
          <p:nvPr/>
        </p:nvCxnSpPr>
        <p:spPr>
          <a:xfrm>
            <a:off x="448201" y="448067"/>
            <a:ext cx="8250600" cy="0"/>
          </a:xfrm>
          <a:prstGeom prst="straightConnector1">
            <a:avLst/>
          </a:prstGeom>
          <a:noFill/>
          <a:ln cap="flat" cmpd="sng" w="9525">
            <a:solidFill>
              <a:srgbClr val="000000"/>
            </a:solidFill>
            <a:prstDash val="solid"/>
            <a:round/>
            <a:headEnd len="sm" w="sm" type="none"/>
            <a:tailEnd len="sm" w="sm" type="none"/>
          </a:ln>
        </p:spPr>
      </p:cxnSp>
      <p:cxnSp>
        <p:nvCxnSpPr>
          <p:cNvPr id="904" name="Shape 904"/>
          <p:cNvCxnSpPr/>
          <p:nvPr/>
        </p:nvCxnSpPr>
        <p:spPr>
          <a:xfrm>
            <a:off x="448201" y="859391"/>
            <a:ext cx="8250600" cy="0"/>
          </a:xfrm>
          <a:prstGeom prst="straightConnector1">
            <a:avLst/>
          </a:prstGeom>
          <a:noFill/>
          <a:ln cap="flat" cmpd="sng" w="9525">
            <a:solidFill>
              <a:srgbClr val="000000"/>
            </a:solidFill>
            <a:prstDash val="solid"/>
            <a:round/>
            <a:headEnd len="sm" w="sm" type="none"/>
            <a:tailEnd len="sm" w="sm" type="none"/>
          </a:ln>
        </p:spPr>
      </p:cxnSp>
      <p:sp>
        <p:nvSpPr>
          <p:cNvPr id="905" name="Shape 905"/>
          <p:cNvSpPr txBox="1"/>
          <p:nvPr>
            <p:ph type="title"/>
          </p:nvPr>
        </p:nvSpPr>
        <p:spPr>
          <a:xfrm>
            <a:off x="448201" y="1038227"/>
            <a:ext cx="8250600" cy="500700"/>
          </a:xfrm>
          <a:prstGeom prst="rect">
            <a:avLst/>
          </a:prstGeom>
          <a:noFill/>
          <a:ln>
            <a:noFill/>
          </a:ln>
        </p:spPr>
        <p:txBody>
          <a:bodyPr anchorCtr="0" anchor="t" bIns="89350" lIns="89350" spcFirstLastPara="1" rIns="89350" wrap="square" tIns="89350"/>
          <a:lstStyle>
            <a:lvl1pPr lvl="0" marR="0" rtl="0" algn="l">
              <a:lnSpc>
                <a:spcPct val="92592"/>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06" name="Shape 906"/>
          <p:cNvSpPr txBox="1"/>
          <p:nvPr>
            <p:ph idx="1" type="body"/>
          </p:nvPr>
        </p:nvSpPr>
        <p:spPr>
          <a:xfrm>
            <a:off x="446131" y="1699921"/>
            <a:ext cx="8250600" cy="2682600"/>
          </a:xfrm>
          <a:prstGeom prst="rect">
            <a:avLst/>
          </a:prstGeom>
          <a:noFill/>
          <a:ln>
            <a:noFill/>
          </a:ln>
        </p:spPr>
        <p:txBody>
          <a:bodyPr anchorCtr="0" anchor="t" bIns="89350" lIns="89350" spcFirstLastPara="1" rIns="89350" wrap="square" tIns="89350"/>
          <a:lstStyle>
            <a:lvl1pPr indent="-228600" lvl="0" marL="45720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1pPr>
            <a:lvl2pPr indent="-279400" lvl="1" marL="914400"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2pPr>
            <a:lvl3pPr indent="-279400" lvl="2" marL="1371600"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3pPr>
            <a:lvl4pPr indent="-279400" lvl="3" marL="1828800"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indent="-279400" lvl="4" marL="2286000" marR="0" rtl="0" algn="l">
              <a:lnSpc>
                <a:spcPct val="100000"/>
              </a:lnSpc>
              <a:spcBef>
                <a:spcPts val="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07" name="Shape 907"/>
          <p:cNvSpPr txBox="1"/>
          <p:nvPr>
            <p:ph idx="12" type="sldNum"/>
          </p:nvPr>
        </p:nvSpPr>
        <p:spPr>
          <a:xfrm>
            <a:off x="4419657" y="4627618"/>
            <a:ext cx="2132700" cy="277500"/>
          </a:xfrm>
          <a:prstGeom prst="rect">
            <a:avLst/>
          </a:prstGeom>
          <a:noFill/>
          <a:ln>
            <a:noFill/>
          </a:ln>
        </p:spPr>
        <p:txBody>
          <a:bodyPr anchorCtr="0" anchor="ctr" bIns="0" lIns="0" spcFirstLastPara="1" rIns="0" wrap="square" tIns="0">
            <a:noAutofit/>
          </a:bodyPr>
          <a:lstStyle>
            <a:lvl1pPr indent="0" lvl="0"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0" lvl="1"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2pPr>
            <a:lvl3pPr indent="0" lvl="2"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3pPr>
            <a:lvl4pPr indent="0" lvl="3"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4pPr>
            <a:lvl5pPr indent="0" lvl="4"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5pPr>
            <a:lvl6pPr indent="0" lvl="5"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6pPr>
            <a:lvl7pPr indent="0" lvl="6"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7pPr>
            <a:lvl8pPr indent="0" lvl="7"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8pPr>
            <a:lvl9pPr indent="0" lvl="8" marL="0" marR="0" rtl="0" algn="r">
              <a:lnSpc>
                <a:spcPct val="100173"/>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Section Slide">
    <p:spTree>
      <p:nvGrpSpPr>
        <p:cNvPr id="908" name="Shape 908"/>
        <p:cNvGrpSpPr/>
        <p:nvPr/>
      </p:nvGrpSpPr>
      <p:grpSpPr>
        <a:xfrm>
          <a:off x="0" y="0"/>
          <a:ext cx="0" cy="0"/>
          <a:chOff x="0" y="0"/>
          <a:chExt cx="0" cy="0"/>
        </a:xfrm>
      </p:grpSpPr>
      <p:sp>
        <p:nvSpPr>
          <p:cNvPr id="909" name="Shape 909"/>
          <p:cNvSpPr txBox="1"/>
          <p:nvPr>
            <p:ph type="title"/>
          </p:nvPr>
        </p:nvSpPr>
        <p:spPr>
          <a:xfrm>
            <a:off x="340361" y="1091683"/>
            <a:ext cx="8231400" cy="2523600"/>
          </a:xfrm>
          <a:prstGeom prst="rect">
            <a:avLst/>
          </a:prstGeom>
          <a:noFill/>
          <a:ln>
            <a:noFill/>
          </a:ln>
        </p:spPr>
        <p:txBody>
          <a:bodyPr anchorCtr="0" anchor="ctr" bIns="89350" lIns="89350" spcFirstLastPara="1" rIns="89350" wrap="square" tIns="89350"/>
          <a:lstStyle>
            <a:lvl1pPr lvl="0" marR="0" rtl="0" algn="l">
              <a:lnSpc>
                <a:spcPct val="70000"/>
              </a:lnSpc>
              <a:spcBef>
                <a:spcPts val="0"/>
              </a:spcBef>
              <a:spcAft>
                <a:spcPts val="0"/>
              </a:spcAft>
              <a:buClr>
                <a:srgbClr val="000000"/>
              </a:buClr>
              <a:buSzPts val="8600"/>
              <a:buFont typeface="Calibri"/>
              <a:buNone/>
              <a:defRPr b="0" i="0" sz="86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10" name="Shape 910"/>
          <p:cNvSpPr txBox="1"/>
          <p:nvPr>
            <p:ph idx="1" type="body"/>
          </p:nvPr>
        </p:nvSpPr>
        <p:spPr>
          <a:xfrm>
            <a:off x="457801" y="3242641"/>
            <a:ext cx="8231400" cy="1754700"/>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11" name="Shape 911"/>
          <p:cNvSpPr txBox="1"/>
          <p:nvPr>
            <p:ph idx="12" type="sldNum"/>
          </p:nvPr>
        </p:nvSpPr>
        <p:spPr>
          <a:xfrm>
            <a:off x="8369167" y="441825"/>
            <a:ext cx="329700" cy="348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2200"/>
              <a:buFont typeface="Calibri"/>
              <a:buNone/>
              <a:defRPr b="0" i="0" sz="22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sz="900">
              <a:solidFill>
                <a:srgbClr val="888888"/>
              </a:solidFill>
              <a:latin typeface="Gill Sans"/>
              <a:ea typeface="Gill Sans"/>
              <a:cs typeface="Gill Sans"/>
              <a:sym typeface="Gill Sans"/>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showMasterSp="0">
  <p:cSld name="Section Slide 2">
    <p:bg>
      <p:bgPr>
        <a:solidFill>
          <a:srgbClr val="000000"/>
        </a:solidFill>
      </p:bgPr>
    </p:bg>
    <p:spTree>
      <p:nvGrpSpPr>
        <p:cNvPr id="912" name="Shape 912"/>
        <p:cNvGrpSpPr/>
        <p:nvPr/>
      </p:nvGrpSpPr>
      <p:grpSpPr>
        <a:xfrm>
          <a:off x="0" y="0"/>
          <a:ext cx="0" cy="0"/>
          <a:chOff x="0" y="0"/>
          <a:chExt cx="0" cy="0"/>
        </a:xfrm>
      </p:grpSpPr>
      <p:cxnSp>
        <p:nvCxnSpPr>
          <p:cNvPr id="913" name="Shape 913"/>
          <p:cNvCxnSpPr/>
          <p:nvPr/>
        </p:nvCxnSpPr>
        <p:spPr>
          <a:xfrm>
            <a:off x="446654" y="476767"/>
            <a:ext cx="8253900" cy="0"/>
          </a:xfrm>
          <a:prstGeom prst="straightConnector1">
            <a:avLst/>
          </a:prstGeom>
          <a:noFill/>
          <a:ln cap="flat" cmpd="sng" w="9525">
            <a:solidFill>
              <a:srgbClr val="FFFFFF"/>
            </a:solidFill>
            <a:prstDash val="solid"/>
            <a:miter lim="8000"/>
            <a:headEnd len="sm" w="sm" type="none"/>
            <a:tailEnd len="sm" w="sm" type="none"/>
          </a:ln>
        </p:spPr>
      </p:cxnSp>
      <p:cxnSp>
        <p:nvCxnSpPr>
          <p:cNvPr id="914" name="Shape 914"/>
          <p:cNvCxnSpPr/>
          <p:nvPr/>
        </p:nvCxnSpPr>
        <p:spPr>
          <a:xfrm>
            <a:off x="446654" y="888310"/>
            <a:ext cx="8253900" cy="0"/>
          </a:xfrm>
          <a:prstGeom prst="straightConnector1">
            <a:avLst/>
          </a:prstGeom>
          <a:noFill/>
          <a:ln cap="flat" cmpd="sng" w="9525">
            <a:solidFill>
              <a:srgbClr val="FFFFFF"/>
            </a:solidFill>
            <a:prstDash val="solid"/>
            <a:miter lim="8000"/>
            <a:headEnd len="sm" w="sm" type="none"/>
            <a:tailEnd len="sm" w="sm" type="none"/>
          </a:ln>
        </p:spPr>
      </p:cxnSp>
      <p:sp>
        <p:nvSpPr>
          <p:cNvPr id="915" name="Shape 915"/>
          <p:cNvSpPr txBox="1"/>
          <p:nvPr>
            <p:ph type="title"/>
          </p:nvPr>
        </p:nvSpPr>
        <p:spPr>
          <a:xfrm>
            <a:off x="340361" y="1091683"/>
            <a:ext cx="8231400" cy="2523600"/>
          </a:xfrm>
          <a:prstGeom prst="rect">
            <a:avLst/>
          </a:prstGeom>
          <a:noFill/>
          <a:ln>
            <a:noFill/>
          </a:ln>
        </p:spPr>
        <p:txBody>
          <a:bodyPr anchorCtr="0" anchor="t" bIns="89350" lIns="89350" spcFirstLastPara="1" rIns="89350" wrap="square" tIns="89350"/>
          <a:lstStyle>
            <a:lvl1pPr lvl="0" marR="0" rtl="0" algn="l">
              <a:lnSpc>
                <a:spcPct val="70000"/>
              </a:lnSpc>
              <a:spcBef>
                <a:spcPts val="0"/>
              </a:spcBef>
              <a:spcAft>
                <a:spcPts val="0"/>
              </a:spcAft>
              <a:buClr>
                <a:srgbClr val="FFFFFF"/>
              </a:buClr>
              <a:buSzPts val="8600"/>
              <a:buFont typeface="Arial"/>
              <a:buNone/>
              <a:defRPr b="1" i="0" sz="8600" u="none" cap="none" strike="noStrike">
                <a:solidFill>
                  <a:srgbClr val="FFFFFF"/>
                </a:solidFill>
                <a:latin typeface="Arial"/>
                <a:ea typeface="Arial"/>
                <a:cs typeface="Arial"/>
                <a:sym typeface="Arial"/>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16" name="Shape 916"/>
          <p:cNvSpPr txBox="1"/>
          <p:nvPr>
            <p:ph idx="1" type="body"/>
          </p:nvPr>
        </p:nvSpPr>
        <p:spPr>
          <a:xfrm>
            <a:off x="457801" y="3242641"/>
            <a:ext cx="8231400" cy="1754700"/>
          </a:xfrm>
          <a:prstGeom prst="rect">
            <a:avLst/>
          </a:prstGeom>
          <a:noFill/>
          <a:ln>
            <a:noFill/>
          </a:ln>
        </p:spPr>
        <p:txBody>
          <a:bodyPr anchorCtr="0" anchor="b" bIns="89350" lIns="89350" spcFirstLastPara="1" rIns="89350" wrap="square" tIns="89350"/>
          <a:lstStyle>
            <a:lvl1pPr indent="-228600" lvl="0" marL="457200" marR="0" rtl="0" algn="l">
              <a:lnSpc>
                <a:spcPct val="113636"/>
              </a:lnSpc>
              <a:spcBef>
                <a:spcPts val="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323850" lvl="1" marL="914400" marR="0" rtl="0" algn="l">
              <a:lnSpc>
                <a:spcPct val="113636"/>
              </a:lnSpc>
              <a:spcBef>
                <a:spcPts val="0"/>
              </a:spcBef>
              <a:spcAft>
                <a:spcPts val="0"/>
              </a:spcAft>
              <a:buClr>
                <a:srgbClr val="FFFFFF"/>
              </a:buClr>
              <a:buSzPts val="1500"/>
              <a:buFont typeface="Arial"/>
              <a:buChar char="‣"/>
              <a:defRPr b="0" i="0" sz="2200" u="none" cap="none" strike="noStrike">
                <a:solidFill>
                  <a:srgbClr val="FFFFFF"/>
                </a:solidFill>
                <a:latin typeface="Arial"/>
                <a:ea typeface="Arial"/>
                <a:cs typeface="Arial"/>
                <a:sym typeface="Arial"/>
              </a:defRPr>
            </a:lvl2pPr>
            <a:lvl3pPr indent="-323850" lvl="2" marL="1371600" marR="0" rtl="0" algn="l">
              <a:lnSpc>
                <a:spcPct val="113636"/>
              </a:lnSpc>
              <a:spcBef>
                <a:spcPts val="0"/>
              </a:spcBef>
              <a:spcAft>
                <a:spcPts val="0"/>
              </a:spcAft>
              <a:buClr>
                <a:srgbClr val="FFFFFF"/>
              </a:buClr>
              <a:buSzPts val="1500"/>
              <a:buFont typeface="Arial"/>
              <a:buChar char="‣"/>
              <a:defRPr b="0" i="0" sz="2200" u="none" cap="none" strike="noStrike">
                <a:solidFill>
                  <a:srgbClr val="FFFFFF"/>
                </a:solidFill>
                <a:latin typeface="Arial"/>
                <a:ea typeface="Arial"/>
                <a:cs typeface="Arial"/>
                <a:sym typeface="Arial"/>
              </a:defRPr>
            </a:lvl3pPr>
            <a:lvl4pPr indent="-323850" lvl="3" marL="1828800" marR="0" rtl="0" algn="l">
              <a:lnSpc>
                <a:spcPct val="113636"/>
              </a:lnSpc>
              <a:spcBef>
                <a:spcPts val="0"/>
              </a:spcBef>
              <a:spcAft>
                <a:spcPts val="0"/>
              </a:spcAft>
              <a:buClr>
                <a:srgbClr val="FFFFFF"/>
              </a:buClr>
              <a:buSzPts val="1500"/>
              <a:buFont typeface="Arial"/>
              <a:buChar char="‣"/>
              <a:defRPr b="0" i="0" sz="2200" u="none" cap="none" strike="noStrike">
                <a:solidFill>
                  <a:srgbClr val="FFFFFF"/>
                </a:solidFill>
                <a:latin typeface="Arial"/>
                <a:ea typeface="Arial"/>
                <a:cs typeface="Arial"/>
                <a:sym typeface="Arial"/>
              </a:defRPr>
            </a:lvl4pPr>
            <a:lvl5pPr indent="-323850" lvl="4" marL="2286000" marR="0" rtl="0" algn="l">
              <a:lnSpc>
                <a:spcPct val="113636"/>
              </a:lnSpc>
              <a:spcBef>
                <a:spcPts val="0"/>
              </a:spcBef>
              <a:spcAft>
                <a:spcPts val="0"/>
              </a:spcAft>
              <a:buClr>
                <a:srgbClr val="FFFFFF"/>
              </a:buClr>
              <a:buSzPts val="1500"/>
              <a:buFont typeface="Arial"/>
              <a:buChar char="‣"/>
              <a:defRPr b="0" i="0" sz="2200" u="none" cap="none" strike="noStrike">
                <a:solidFill>
                  <a:srgbClr val="FFFFFF"/>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17" name="Shape 917"/>
          <p:cNvSpPr txBox="1"/>
          <p:nvPr>
            <p:ph idx="12" type="sldNum"/>
          </p:nvPr>
        </p:nvSpPr>
        <p:spPr>
          <a:xfrm>
            <a:off x="8369081" y="448813"/>
            <a:ext cx="329700" cy="348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2200"/>
              <a:buFont typeface="Arial"/>
              <a:buNone/>
              <a:defRPr b="1" i="0" sz="2200" u="none" cap="none" strike="noStrike">
                <a:solidFill>
                  <a:srgbClr val="FFFFFF"/>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918" name="Shape 918"/>
        <p:cNvGrpSpPr/>
        <p:nvPr/>
      </p:nvGrpSpPr>
      <p:grpSpPr>
        <a:xfrm>
          <a:off x="0" y="0"/>
          <a:ext cx="0" cy="0"/>
          <a:chOff x="0" y="0"/>
          <a:chExt cx="0" cy="0"/>
        </a:xfrm>
      </p:grpSpPr>
      <p:sp>
        <p:nvSpPr>
          <p:cNvPr id="919" name="Shape 919"/>
          <p:cNvSpPr txBox="1"/>
          <p:nvPr>
            <p:ph type="title"/>
          </p:nvPr>
        </p:nvSpPr>
        <p:spPr>
          <a:xfrm>
            <a:off x="1143387" y="841772"/>
            <a:ext cx="6860400" cy="1790700"/>
          </a:xfrm>
          <a:prstGeom prst="rect">
            <a:avLst/>
          </a:prstGeom>
          <a:noFill/>
          <a:ln>
            <a:noFill/>
          </a:ln>
        </p:spPr>
        <p:txBody>
          <a:bodyPr anchorCtr="0" anchor="b" bIns="89350" lIns="89350" spcFirstLastPara="1" rIns="89350" wrap="square" tIns="89350"/>
          <a:lstStyle>
            <a:lvl1pPr lvl="0" marR="0" rtl="0" algn="ctr">
              <a:lnSpc>
                <a:spcPct val="90000"/>
              </a:lnSpc>
              <a:spcBef>
                <a:spcPts val="0"/>
              </a:spcBef>
              <a:spcAft>
                <a:spcPts val="0"/>
              </a:spcAft>
              <a:buClr>
                <a:srgbClr val="000000"/>
              </a:buClr>
              <a:buSzPts val="4500"/>
              <a:buFont typeface="Calibri"/>
              <a:buNone/>
              <a:defRPr b="0" i="0" sz="45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20" name="Shape 920"/>
          <p:cNvSpPr txBox="1"/>
          <p:nvPr>
            <p:ph idx="1" type="body"/>
          </p:nvPr>
        </p:nvSpPr>
        <p:spPr>
          <a:xfrm>
            <a:off x="1143387" y="2701528"/>
            <a:ext cx="6860400" cy="1241700"/>
          </a:xfrm>
          <a:prstGeom prst="rect">
            <a:avLst/>
          </a:prstGeom>
          <a:noFill/>
          <a:ln>
            <a:noFill/>
          </a:ln>
        </p:spPr>
        <p:txBody>
          <a:bodyPr anchorCtr="0" anchor="t" bIns="89350" lIns="89350" spcFirstLastPara="1" rIns="89350" wrap="square" tIns="89350"/>
          <a:lstStyle>
            <a:lvl1pPr indent="-228600" lvl="0" marL="4572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1pPr>
            <a:lvl2pPr indent="-228600" lvl="1" marL="9144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2pPr>
            <a:lvl3pPr indent="-228600" lvl="2" marL="13716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3pPr>
            <a:lvl4pPr indent="-228600" lvl="3" marL="18288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4pPr>
            <a:lvl5pPr indent="-228600" lvl="4" marL="22860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21" name="Shape 921"/>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text w/ bullets_red" showMasterSp="0">
  <p:cSld name="Large text w/ bullets_red">
    <p:bg>
      <p:bgPr>
        <a:solidFill>
          <a:srgbClr val="ED332F"/>
        </a:solidFill>
      </p:bgPr>
    </p:bg>
    <p:spTree>
      <p:nvGrpSpPr>
        <p:cNvPr id="70" name="Shape 70"/>
        <p:cNvGrpSpPr/>
        <p:nvPr/>
      </p:nvGrpSpPr>
      <p:grpSpPr>
        <a:xfrm>
          <a:off x="0" y="0"/>
          <a:ext cx="0" cy="0"/>
          <a:chOff x="0" y="0"/>
          <a:chExt cx="0" cy="0"/>
        </a:xfrm>
      </p:grpSpPr>
      <p:cxnSp>
        <p:nvCxnSpPr>
          <p:cNvPr id="71" name="Shape 71"/>
          <p:cNvCxnSpPr/>
          <p:nvPr/>
        </p:nvCxnSpPr>
        <p:spPr>
          <a:xfrm>
            <a:off x="460060" y="553943"/>
            <a:ext cx="640200" cy="0"/>
          </a:xfrm>
          <a:prstGeom prst="straightConnector1">
            <a:avLst/>
          </a:prstGeom>
          <a:noFill/>
          <a:ln cap="flat" cmpd="sng" w="152400">
            <a:solidFill>
              <a:srgbClr val="FFFFFF"/>
            </a:solidFill>
            <a:prstDash val="solid"/>
            <a:miter lim="400000"/>
            <a:headEnd len="sm" w="sm" type="none"/>
            <a:tailEnd len="sm" w="sm" type="none"/>
          </a:ln>
        </p:spPr>
      </p:cxnSp>
      <p:cxnSp>
        <p:nvCxnSpPr>
          <p:cNvPr id="72" name="Shape 72"/>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73" name="Shape 73"/>
          <p:cNvSpPr txBox="1"/>
          <p:nvPr>
            <p:ph idx="1" type="body"/>
          </p:nvPr>
        </p:nvSpPr>
        <p:spPr>
          <a:xfrm>
            <a:off x="455414" y="1543050"/>
            <a:ext cx="8259900" cy="337500"/>
          </a:xfrm>
          <a:prstGeom prst="rect">
            <a:avLst/>
          </a:prstGeom>
          <a:noFill/>
          <a:ln>
            <a:noFill/>
          </a:ln>
        </p:spPr>
        <p:txBody>
          <a:bodyPr anchorCtr="0" anchor="t" bIns="62150" lIns="62150" spcFirstLastPara="1" rIns="62150" wrap="square" tIns="62150"/>
          <a:lstStyle>
            <a:lvl1pPr indent="-374650" lvl="0" marL="457200" marR="0" rtl="0" algn="l">
              <a:lnSpc>
                <a:spcPct val="110000"/>
              </a:lnSpc>
              <a:spcBef>
                <a:spcPts val="300"/>
              </a:spcBef>
              <a:spcAft>
                <a:spcPts val="0"/>
              </a:spcAft>
              <a:buClr>
                <a:srgbClr val="FFFFFF"/>
              </a:buClr>
              <a:buSzPts val="2300"/>
              <a:buFont typeface="Merriweather Sans"/>
              <a:buChar char="‣"/>
              <a:defRPr b="0" i="0" sz="2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4" name="Shape 74"/>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5" name="Shape 75"/>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6" name="Shape 76"/>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FFFFFF"/>
              </a:buClr>
              <a:buSzPts val="1400"/>
              <a:buFont typeface="Merriweather Sans"/>
              <a:buNone/>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77" name="Shape 77"/>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922" name="Shape 922"/>
        <p:cNvGrpSpPr/>
        <p:nvPr/>
      </p:nvGrpSpPr>
      <p:grpSpPr>
        <a:xfrm>
          <a:off x="0" y="0"/>
          <a:ext cx="0" cy="0"/>
          <a:chOff x="0" y="0"/>
          <a:chExt cx="0" cy="0"/>
        </a:xfrm>
      </p:grpSpPr>
      <p:sp>
        <p:nvSpPr>
          <p:cNvPr id="923" name="Shape 923"/>
          <p:cNvSpPr txBox="1"/>
          <p:nvPr>
            <p:ph type="title"/>
          </p:nvPr>
        </p:nvSpPr>
        <p:spPr>
          <a:xfrm>
            <a:off x="628864" y="273845"/>
            <a:ext cx="7889400" cy="994200"/>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24" name="Shape 924"/>
          <p:cNvSpPr txBox="1"/>
          <p:nvPr>
            <p:ph idx="1" type="body"/>
          </p:nvPr>
        </p:nvSpPr>
        <p:spPr>
          <a:xfrm>
            <a:off x="628864" y="1369218"/>
            <a:ext cx="7889400" cy="3263400"/>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25" name="Shape 925"/>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926" name="Shape 926"/>
        <p:cNvGrpSpPr/>
        <p:nvPr/>
      </p:nvGrpSpPr>
      <p:grpSpPr>
        <a:xfrm>
          <a:off x="0" y="0"/>
          <a:ext cx="0" cy="0"/>
          <a:chOff x="0" y="0"/>
          <a:chExt cx="0" cy="0"/>
        </a:xfrm>
      </p:grpSpPr>
      <p:sp>
        <p:nvSpPr>
          <p:cNvPr id="927" name="Shape 927"/>
          <p:cNvSpPr txBox="1"/>
          <p:nvPr>
            <p:ph type="title"/>
          </p:nvPr>
        </p:nvSpPr>
        <p:spPr>
          <a:xfrm>
            <a:off x="624098" y="1282304"/>
            <a:ext cx="7889400" cy="2139600"/>
          </a:xfrm>
          <a:prstGeom prst="rect">
            <a:avLst/>
          </a:prstGeom>
          <a:noFill/>
          <a:ln>
            <a:noFill/>
          </a:ln>
        </p:spPr>
        <p:txBody>
          <a:bodyPr anchorCtr="0" anchor="b" bIns="89350" lIns="89350" spcFirstLastPara="1" rIns="89350" wrap="square" tIns="89350"/>
          <a:lstStyle>
            <a:lvl1pPr lvl="0" marR="0" rtl="0" algn="l">
              <a:lnSpc>
                <a:spcPct val="90000"/>
              </a:lnSpc>
              <a:spcBef>
                <a:spcPts val="0"/>
              </a:spcBef>
              <a:spcAft>
                <a:spcPts val="0"/>
              </a:spcAft>
              <a:buClr>
                <a:srgbClr val="000000"/>
              </a:buClr>
              <a:buSzPts val="4500"/>
              <a:buFont typeface="Calibri"/>
              <a:buNone/>
              <a:defRPr b="0" i="0" sz="45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28" name="Shape 928"/>
          <p:cNvSpPr txBox="1"/>
          <p:nvPr>
            <p:ph idx="1" type="body"/>
          </p:nvPr>
        </p:nvSpPr>
        <p:spPr>
          <a:xfrm>
            <a:off x="624098" y="3442098"/>
            <a:ext cx="7889400" cy="1125000"/>
          </a:xfrm>
          <a:prstGeom prst="rect">
            <a:avLst/>
          </a:prstGeom>
          <a:noFill/>
          <a:ln>
            <a:noFill/>
          </a:ln>
        </p:spPr>
        <p:txBody>
          <a:bodyPr anchorCtr="0" anchor="t" bIns="89350" lIns="89350" spcFirstLastPara="1" rIns="89350" wrap="square" tIns="89350"/>
          <a:lstStyle>
            <a:lvl1pPr indent="-228600" lvl="0" marL="4572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29" name="Shape 929"/>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930" name="Shape 930"/>
        <p:cNvGrpSpPr/>
        <p:nvPr/>
      </p:nvGrpSpPr>
      <p:grpSpPr>
        <a:xfrm>
          <a:off x="0" y="0"/>
          <a:ext cx="0" cy="0"/>
          <a:chOff x="0" y="0"/>
          <a:chExt cx="0" cy="0"/>
        </a:xfrm>
      </p:grpSpPr>
      <p:sp>
        <p:nvSpPr>
          <p:cNvPr id="931" name="Shape 931"/>
          <p:cNvSpPr txBox="1"/>
          <p:nvPr>
            <p:ph type="title"/>
          </p:nvPr>
        </p:nvSpPr>
        <p:spPr>
          <a:xfrm>
            <a:off x="628864" y="273845"/>
            <a:ext cx="7889400" cy="994200"/>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32" name="Shape 932"/>
          <p:cNvSpPr txBox="1"/>
          <p:nvPr>
            <p:ph idx="1" type="body"/>
          </p:nvPr>
        </p:nvSpPr>
        <p:spPr>
          <a:xfrm>
            <a:off x="628862" y="1369218"/>
            <a:ext cx="3887400" cy="3263400"/>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33" name="Shape 933"/>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934" name="Shape 934"/>
        <p:cNvGrpSpPr/>
        <p:nvPr/>
      </p:nvGrpSpPr>
      <p:grpSpPr>
        <a:xfrm>
          <a:off x="0" y="0"/>
          <a:ext cx="0" cy="0"/>
          <a:chOff x="0" y="0"/>
          <a:chExt cx="0" cy="0"/>
        </a:xfrm>
      </p:grpSpPr>
      <p:sp>
        <p:nvSpPr>
          <p:cNvPr id="935" name="Shape 935"/>
          <p:cNvSpPr txBox="1"/>
          <p:nvPr>
            <p:ph type="title"/>
          </p:nvPr>
        </p:nvSpPr>
        <p:spPr>
          <a:xfrm>
            <a:off x="630054" y="273845"/>
            <a:ext cx="7889400" cy="994200"/>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36" name="Shape 936"/>
          <p:cNvSpPr txBox="1"/>
          <p:nvPr>
            <p:ph idx="1" type="body"/>
          </p:nvPr>
        </p:nvSpPr>
        <p:spPr>
          <a:xfrm>
            <a:off x="630054" y="1260872"/>
            <a:ext cx="3869700" cy="618000"/>
          </a:xfrm>
          <a:prstGeom prst="rect">
            <a:avLst/>
          </a:prstGeom>
          <a:noFill/>
          <a:ln>
            <a:noFill/>
          </a:ln>
        </p:spPr>
        <p:txBody>
          <a:bodyPr anchorCtr="0" anchor="b" bIns="89350" lIns="89350" spcFirstLastPara="1" rIns="89350" wrap="square" tIns="89350"/>
          <a:lstStyle>
            <a:lvl1pPr indent="-228600" lvl="0" marL="4572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37" name="Shape 937"/>
          <p:cNvSpPr txBox="1"/>
          <p:nvPr>
            <p:ph idx="2" type="body"/>
          </p:nvPr>
        </p:nvSpPr>
        <p:spPr>
          <a:xfrm>
            <a:off x="4630721" y="1260872"/>
            <a:ext cx="3888600" cy="618000"/>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38" name="Shape 938"/>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939" name="Shape 939"/>
        <p:cNvGrpSpPr/>
        <p:nvPr/>
      </p:nvGrpSpPr>
      <p:grpSpPr>
        <a:xfrm>
          <a:off x="0" y="0"/>
          <a:ext cx="0" cy="0"/>
          <a:chOff x="0" y="0"/>
          <a:chExt cx="0" cy="0"/>
        </a:xfrm>
      </p:grpSpPr>
      <p:sp>
        <p:nvSpPr>
          <p:cNvPr id="940" name="Shape 940"/>
          <p:cNvSpPr txBox="1"/>
          <p:nvPr>
            <p:ph type="title"/>
          </p:nvPr>
        </p:nvSpPr>
        <p:spPr>
          <a:xfrm>
            <a:off x="628864" y="273845"/>
            <a:ext cx="7889400" cy="994200"/>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41" name="Shape 941"/>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942" name="Shape 942"/>
        <p:cNvGrpSpPr/>
        <p:nvPr/>
      </p:nvGrpSpPr>
      <p:grpSpPr>
        <a:xfrm>
          <a:off x="0" y="0"/>
          <a:ext cx="0" cy="0"/>
          <a:chOff x="0" y="0"/>
          <a:chExt cx="0" cy="0"/>
        </a:xfrm>
      </p:grpSpPr>
      <p:sp>
        <p:nvSpPr>
          <p:cNvPr id="943" name="Shape 943"/>
          <p:cNvSpPr txBox="1"/>
          <p:nvPr>
            <p:ph type="title"/>
          </p:nvPr>
        </p:nvSpPr>
        <p:spPr>
          <a:xfrm>
            <a:off x="630054" y="342900"/>
            <a:ext cx="2950200" cy="1200000"/>
          </a:xfrm>
          <a:prstGeom prst="rect">
            <a:avLst/>
          </a:prstGeom>
          <a:noFill/>
          <a:ln>
            <a:noFill/>
          </a:ln>
        </p:spPr>
        <p:txBody>
          <a:bodyPr anchorCtr="0" anchor="b" bIns="89350" lIns="89350" spcFirstLastPara="1" rIns="89350" wrap="square" tIns="89350"/>
          <a:lstStyle>
            <a:lvl1pPr lvl="0" marR="0" rtl="0" algn="l">
              <a:lnSpc>
                <a:spcPct val="9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44" name="Shape 944"/>
          <p:cNvSpPr txBox="1"/>
          <p:nvPr>
            <p:ph idx="1" type="body"/>
          </p:nvPr>
        </p:nvSpPr>
        <p:spPr>
          <a:xfrm>
            <a:off x="3888709" y="740568"/>
            <a:ext cx="4630800" cy="3655200"/>
          </a:xfrm>
          <a:prstGeom prst="rect">
            <a:avLst/>
          </a:prstGeom>
          <a:noFill/>
          <a:ln>
            <a:noFill/>
          </a:ln>
        </p:spPr>
        <p:txBody>
          <a:bodyPr anchorCtr="0" anchor="t" bIns="89350" lIns="89350" spcFirstLastPara="1" rIns="89350" wrap="square" tIns="89350"/>
          <a:lstStyle>
            <a:lvl1pPr indent="-374650" lvl="0" marL="457200" marR="0" rtl="0" algn="l">
              <a:lnSpc>
                <a:spcPct val="90000"/>
              </a:lnSpc>
              <a:spcBef>
                <a:spcPts val="7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1pPr>
            <a:lvl2pPr indent="-374650" lvl="1" marL="914400" marR="0" rtl="0" algn="l">
              <a:lnSpc>
                <a:spcPct val="90000"/>
              </a:lnSpc>
              <a:spcBef>
                <a:spcPts val="7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2pPr>
            <a:lvl3pPr indent="-374650" lvl="2" marL="1371600" marR="0" rtl="0" algn="l">
              <a:lnSpc>
                <a:spcPct val="90000"/>
              </a:lnSpc>
              <a:spcBef>
                <a:spcPts val="7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3pPr>
            <a:lvl4pPr indent="-374650" lvl="3" marL="1828800" marR="0" rtl="0" algn="l">
              <a:lnSpc>
                <a:spcPct val="90000"/>
              </a:lnSpc>
              <a:spcBef>
                <a:spcPts val="7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4pPr>
            <a:lvl5pPr indent="-374650" lvl="4" marL="2286000" marR="0" rtl="0" algn="l">
              <a:lnSpc>
                <a:spcPct val="90000"/>
              </a:lnSpc>
              <a:spcBef>
                <a:spcPts val="700"/>
              </a:spcBef>
              <a:spcAft>
                <a:spcPts val="0"/>
              </a:spcAft>
              <a:buClr>
                <a:srgbClr val="000000"/>
              </a:buClr>
              <a:buSzPts val="2300"/>
              <a:buFont typeface="Arial"/>
              <a:buChar char="•"/>
              <a:defRPr b="0" i="0" sz="23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45" name="Shape 945"/>
          <p:cNvSpPr txBox="1"/>
          <p:nvPr>
            <p:ph idx="2" type="body"/>
          </p:nvPr>
        </p:nvSpPr>
        <p:spPr>
          <a:xfrm>
            <a:off x="630054" y="1543049"/>
            <a:ext cx="2950200" cy="2858700"/>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46" name="Shape 946"/>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947" name="Shape 947"/>
        <p:cNvGrpSpPr/>
        <p:nvPr/>
      </p:nvGrpSpPr>
      <p:grpSpPr>
        <a:xfrm>
          <a:off x="0" y="0"/>
          <a:ext cx="0" cy="0"/>
          <a:chOff x="0" y="0"/>
          <a:chExt cx="0" cy="0"/>
        </a:xfrm>
      </p:grpSpPr>
      <p:sp>
        <p:nvSpPr>
          <p:cNvPr id="948" name="Shape 948"/>
          <p:cNvSpPr txBox="1"/>
          <p:nvPr>
            <p:ph type="title"/>
          </p:nvPr>
        </p:nvSpPr>
        <p:spPr>
          <a:xfrm>
            <a:off x="630054" y="342900"/>
            <a:ext cx="2950200" cy="1200000"/>
          </a:xfrm>
          <a:prstGeom prst="rect">
            <a:avLst/>
          </a:prstGeom>
          <a:noFill/>
          <a:ln>
            <a:noFill/>
          </a:ln>
        </p:spPr>
        <p:txBody>
          <a:bodyPr anchorCtr="0" anchor="b" bIns="89350" lIns="89350" spcFirstLastPara="1" rIns="89350" wrap="square" tIns="89350"/>
          <a:lstStyle>
            <a:lvl1pPr lvl="0" marR="0" rtl="0" algn="l">
              <a:lnSpc>
                <a:spcPct val="9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49" name="Shape 949"/>
          <p:cNvSpPr/>
          <p:nvPr>
            <p:ph idx="2" type="pic"/>
          </p:nvPr>
        </p:nvSpPr>
        <p:spPr>
          <a:xfrm>
            <a:off x="3888709" y="740568"/>
            <a:ext cx="4630800" cy="3655200"/>
          </a:xfrm>
          <a:prstGeom prst="rect">
            <a:avLst/>
          </a:prstGeom>
          <a:noFill/>
          <a:ln>
            <a:noFill/>
          </a:ln>
        </p:spPr>
        <p:txBody>
          <a:bodyPr anchorCtr="0" anchor="t" bIns="89350" lIns="89350" spcFirstLastPara="1" rIns="89350" wrap="square" tIns="89350"/>
          <a:lstStyle>
            <a:lvl1pPr lvl="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lvl="1"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lvl="2"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lvl="3"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lvl="4"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lvl="5"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lvl="6"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lvl="7"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lvl="8"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50" name="Shape 950"/>
          <p:cNvSpPr txBox="1"/>
          <p:nvPr>
            <p:ph idx="1" type="body"/>
          </p:nvPr>
        </p:nvSpPr>
        <p:spPr>
          <a:xfrm>
            <a:off x="630054" y="1543049"/>
            <a:ext cx="2950200" cy="2858700"/>
          </a:xfrm>
          <a:prstGeom prst="rect">
            <a:avLst/>
          </a:prstGeom>
          <a:noFill/>
          <a:ln>
            <a:noFill/>
          </a:ln>
        </p:spPr>
        <p:txBody>
          <a:bodyPr anchorCtr="0" anchor="t" bIns="89350" lIns="89350" spcFirstLastPara="1" rIns="89350" wrap="square" tIns="89350"/>
          <a:lstStyle>
            <a:lvl1pPr indent="-228600" lvl="0" marL="4572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51" name="Shape 951"/>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p:cSld name="Title and Vertical Text">
    <p:spTree>
      <p:nvGrpSpPr>
        <p:cNvPr id="952" name="Shape 952"/>
        <p:cNvGrpSpPr/>
        <p:nvPr/>
      </p:nvGrpSpPr>
      <p:grpSpPr>
        <a:xfrm>
          <a:off x="0" y="0"/>
          <a:ext cx="0" cy="0"/>
          <a:chOff x="0" y="0"/>
          <a:chExt cx="0" cy="0"/>
        </a:xfrm>
      </p:grpSpPr>
      <p:sp>
        <p:nvSpPr>
          <p:cNvPr id="953" name="Shape 953"/>
          <p:cNvSpPr txBox="1"/>
          <p:nvPr>
            <p:ph type="title"/>
          </p:nvPr>
        </p:nvSpPr>
        <p:spPr>
          <a:xfrm>
            <a:off x="628864" y="273845"/>
            <a:ext cx="7889400" cy="994200"/>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54" name="Shape 954"/>
          <p:cNvSpPr txBox="1"/>
          <p:nvPr>
            <p:ph idx="1" type="body"/>
          </p:nvPr>
        </p:nvSpPr>
        <p:spPr>
          <a:xfrm>
            <a:off x="628864" y="1369218"/>
            <a:ext cx="7889400" cy="3263400"/>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55" name="Shape 955"/>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956" name="Shape 956"/>
        <p:cNvGrpSpPr/>
        <p:nvPr/>
      </p:nvGrpSpPr>
      <p:grpSpPr>
        <a:xfrm>
          <a:off x="0" y="0"/>
          <a:ext cx="0" cy="0"/>
          <a:chOff x="0" y="0"/>
          <a:chExt cx="0" cy="0"/>
        </a:xfrm>
      </p:grpSpPr>
      <p:sp>
        <p:nvSpPr>
          <p:cNvPr id="957" name="Shape 957"/>
          <p:cNvSpPr txBox="1"/>
          <p:nvPr>
            <p:ph type="title"/>
          </p:nvPr>
        </p:nvSpPr>
        <p:spPr>
          <a:xfrm>
            <a:off x="6545894" y="273843"/>
            <a:ext cx="1972200" cy="4359000"/>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58" name="Shape 958"/>
          <p:cNvSpPr txBox="1"/>
          <p:nvPr>
            <p:ph idx="1" type="body"/>
          </p:nvPr>
        </p:nvSpPr>
        <p:spPr>
          <a:xfrm>
            <a:off x="628862" y="273843"/>
            <a:ext cx="5802600" cy="4359000"/>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59" name="Shape 959"/>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3">
    <p:spTree>
      <p:nvGrpSpPr>
        <p:cNvPr id="960" name="Shape 960"/>
        <p:cNvGrpSpPr/>
        <p:nvPr/>
      </p:nvGrpSpPr>
      <p:grpSpPr>
        <a:xfrm>
          <a:off x="0" y="0"/>
          <a:ext cx="0" cy="0"/>
          <a:chOff x="0" y="0"/>
          <a:chExt cx="0" cy="0"/>
        </a:xfrm>
      </p:grpSpPr>
      <p:sp>
        <p:nvSpPr>
          <p:cNvPr id="961" name="Shape 961"/>
          <p:cNvSpPr txBox="1"/>
          <p:nvPr>
            <p:ph type="title"/>
          </p:nvPr>
        </p:nvSpPr>
        <p:spPr>
          <a:xfrm>
            <a:off x="446635" y="1037644"/>
            <a:ext cx="8253600" cy="501000"/>
          </a:xfrm>
          <a:prstGeom prst="rect">
            <a:avLst/>
          </a:prstGeom>
          <a:noFill/>
          <a:ln>
            <a:noFill/>
          </a:ln>
        </p:spPr>
        <p:txBody>
          <a:bodyPr anchorCtr="0" anchor="t" bIns="89350" lIns="89350" spcFirstLastPara="1" rIns="89350" wrap="square" tIns="89350"/>
          <a:lstStyle>
            <a:lvl1pPr lvl="0" marR="0" rtl="0" algn="l">
              <a:lnSpc>
                <a:spcPct val="92592"/>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62" name="Shape 962"/>
          <p:cNvSpPr txBox="1"/>
          <p:nvPr>
            <p:ph idx="1" type="body"/>
          </p:nvPr>
        </p:nvSpPr>
        <p:spPr>
          <a:xfrm>
            <a:off x="444565" y="1699591"/>
            <a:ext cx="8253600" cy="2683500"/>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63" name="Shape 963"/>
          <p:cNvSpPr txBox="1"/>
          <p:nvPr>
            <p:ph idx="12" type="sldNum"/>
          </p:nvPr>
        </p:nvSpPr>
        <p:spPr>
          <a:xfrm>
            <a:off x="4419600" y="4630341"/>
            <a:ext cx="2133600" cy="2739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200"/>
              <a:buFont typeface="Gill Sans"/>
              <a:buNone/>
              <a:defRPr b="0" i="0" sz="12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sz="900">
              <a:solidFill>
                <a:srgbClr val="888888"/>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udent work example" showMasterSp="0">
  <p:cSld name="Student work example">
    <p:spTree>
      <p:nvGrpSpPr>
        <p:cNvPr id="78" name="Shape 78"/>
        <p:cNvGrpSpPr/>
        <p:nvPr/>
      </p:nvGrpSpPr>
      <p:grpSpPr>
        <a:xfrm>
          <a:off x="0" y="0"/>
          <a:ext cx="0" cy="0"/>
          <a:chOff x="0" y="0"/>
          <a:chExt cx="0" cy="0"/>
        </a:xfrm>
      </p:grpSpPr>
      <p:cxnSp>
        <p:nvCxnSpPr>
          <p:cNvPr id="79" name="Shape 79"/>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80" name="Shape 80"/>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81" name="Shape 81"/>
          <p:cNvSpPr txBox="1"/>
          <p:nvPr>
            <p:ph idx="1" type="body"/>
          </p:nvPr>
        </p:nvSpPr>
        <p:spPr>
          <a:xfrm>
            <a:off x="464344" y="4481401"/>
            <a:ext cx="4027200" cy="1044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700"/>
              <a:buFont typeface="Merriweather Sans"/>
              <a:buNone/>
              <a:defRPr b="0" i="1" sz="700" u="sng" cap="none" strike="noStrike">
                <a:solidFill>
                  <a:schemeClr val="hlink"/>
                </a:solidFill>
                <a:latin typeface="Helvetica Neue"/>
                <a:ea typeface="Helvetica Neue"/>
                <a:cs typeface="Helvetica Neue"/>
                <a:sym typeface="Helvetica Neue"/>
                <a:hlinkClick r:id="rId2"/>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2" name="Shape 82"/>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3" name="Shape 83"/>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4" name="Shape 84"/>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5" name="Shape 85"/>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p:cSld name="Laptop">
    <p:spTree>
      <p:nvGrpSpPr>
        <p:cNvPr id="964" name="Shape 964"/>
        <p:cNvGrpSpPr/>
        <p:nvPr/>
      </p:nvGrpSpPr>
      <p:grpSpPr>
        <a:xfrm>
          <a:off x="0" y="0"/>
          <a:ext cx="0" cy="0"/>
          <a:chOff x="0" y="0"/>
          <a:chExt cx="0" cy="0"/>
        </a:xfrm>
      </p:grpSpPr>
      <p:pic>
        <p:nvPicPr>
          <p:cNvPr id="965" name="Shape 965"/>
          <p:cNvPicPr preferRelativeResize="0"/>
          <p:nvPr/>
        </p:nvPicPr>
        <p:blipFill rotWithShape="1">
          <a:blip r:embed="rId2">
            <a:alphaModFix/>
          </a:blip>
          <a:srcRect b="0" l="0" r="0" t="0"/>
          <a:stretch/>
        </p:blipFill>
        <p:spPr>
          <a:xfrm>
            <a:off x="1971172" y="1087092"/>
            <a:ext cx="5138072" cy="3598046"/>
          </a:xfrm>
          <a:prstGeom prst="rect">
            <a:avLst/>
          </a:prstGeom>
          <a:noFill/>
          <a:ln>
            <a:noFill/>
          </a:ln>
        </p:spPr>
      </p:pic>
      <p:cxnSp>
        <p:nvCxnSpPr>
          <p:cNvPr id="966" name="Shape 966"/>
          <p:cNvCxnSpPr/>
          <p:nvPr/>
        </p:nvCxnSpPr>
        <p:spPr>
          <a:xfrm>
            <a:off x="446654" y="476767"/>
            <a:ext cx="8253900" cy="0"/>
          </a:xfrm>
          <a:prstGeom prst="straightConnector1">
            <a:avLst/>
          </a:prstGeom>
          <a:noFill/>
          <a:ln cap="flat" cmpd="sng" w="9525">
            <a:solidFill>
              <a:srgbClr val="000000"/>
            </a:solidFill>
            <a:prstDash val="solid"/>
            <a:miter lim="8000"/>
            <a:headEnd len="sm" w="sm" type="none"/>
            <a:tailEnd len="sm" w="sm" type="none"/>
          </a:ln>
        </p:spPr>
      </p:cxnSp>
      <p:cxnSp>
        <p:nvCxnSpPr>
          <p:cNvPr id="967" name="Shape 967"/>
          <p:cNvCxnSpPr/>
          <p:nvPr/>
        </p:nvCxnSpPr>
        <p:spPr>
          <a:xfrm>
            <a:off x="446654" y="888310"/>
            <a:ext cx="8253900" cy="0"/>
          </a:xfrm>
          <a:prstGeom prst="straightConnector1">
            <a:avLst/>
          </a:prstGeom>
          <a:noFill/>
          <a:ln cap="flat" cmpd="sng" w="9525">
            <a:solidFill>
              <a:srgbClr val="000000"/>
            </a:solidFill>
            <a:prstDash val="solid"/>
            <a:miter lim="8000"/>
            <a:headEnd len="sm" w="sm" type="none"/>
            <a:tailEnd len="sm" w="sm" type="none"/>
          </a:ln>
        </p:spPr>
      </p:cxnSp>
      <p:sp>
        <p:nvSpPr>
          <p:cNvPr id="968" name="Shape 968"/>
          <p:cNvSpPr txBox="1"/>
          <p:nvPr>
            <p:ph idx="1" type="body"/>
          </p:nvPr>
        </p:nvSpPr>
        <p:spPr>
          <a:xfrm>
            <a:off x="362701" y="484533"/>
            <a:ext cx="6965100" cy="298200"/>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69" name="Shape 969"/>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o Slide">
  <p:cSld name="Bio Slide">
    <p:spTree>
      <p:nvGrpSpPr>
        <p:cNvPr id="970" name="Shape 970"/>
        <p:cNvGrpSpPr/>
        <p:nvPr/>
      </p:nvGrpSpPr>
      <p:grpSpPr>
        <a:xfrm>
          <a:off x="0" y="0"/>
          <a:ext cx="0" cy="0"/>
          <a:chOff x="0" y="0"/>
          <a:chExt cx="0" cy="0"/>
        </a:xfrm>
      </p:grpSpPr>
      <p:sp>
        <p:nvSpPr>
          <p:cNvPr id="971" name="Shape 971"/>
          <p:cNvSpPr txBox="1"/>
          <p:nvPr>
            <p:ph type="title"/>
          </p:nvPr>
        </p:nvSpPr>
        <p:spPr>
          <a:xfrm>
            <a:off x="432764" y="1043596"/>
            <a:ext cx="4810800" cy="1102500"/>
          </a:xfrm>
          <a:prstGeom prst="rect">
            <a:avLst/>
          </a:prstGeom>
          <a:noFill/>
          <a:ln>
            <a:noFill/>
          </a:ln>
        </p:spPr>
        <p:txBody>
          <a:bodyPr anchorCtr="0" anchor="ctr" bIns="89350" lIns="89350" spcFirstLastPara="1" rIns="89350" wrap="square" tIns="89350"/>
          <a:lstStyle>
            <a:lvl1pPr lvl="0" marR="0" rtl="0" algn="l">
              <a:lnSpc>
                <a:spcPct val="89743"/>
              </a:lnSpc>
              <a:spcBef>
                <a:spcPts val="0"/>
              </a:spcBef>
              <a:spcAft>
                <a:spcPts val="0"/>
              </a:spcAft>
              <a:buClr>
                <a:srgbClr val="000000"/>
              </a:buClr>
              <a:buSzPts val="3800"/>
              <a:buFont typeface="Calibri"/>
              <a:buNone/>
              <a:defRPr b="0" i="0" sz="38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72" name="Shape 972"/>
          <p:cNvSpPr txBox="1"/>
          <p:nvPr>
            <p:ph idx="1" type="body"/>
          </p:nvPr>
        </p:nvSpPr>
        <p:spPr>
          <a:xfrm>
            <a:off x="446635" y="2027147"/>
            <a:ext cx="5615700" cy="1313700"/>
          </a:xfrm>
          <a:prstGeom prst="rect">
            <a:avLst/>
          </a:prstGeom>
          <a:noFill/>
          <a:ln>
            <a:noFill/>
          </a:ln>
        </p:spPr>
        <p:txBody>
          <a:bodyPr anchorCtr="0" anchor="t" bIns="89350" lIns="89350" spcFirstLastPara="1" rIns="89350" wrap="square" tIns="89350"/>
          <a:lstStyle>
            <a:lvl1pPr indent="-317500" lvl="0" marL="457200" marR="0" rtl="0" algn="l">
              <a:lnSpc>
                <a:spcPct val="90000"/>
              </a:lnSpc>
              <a:spcBef>
                <a:spcPts val="700"/>
              </a:spcBef>
              <a:spcAft>
                <a:spcPts val="0"/>
              </a:spcAft>
              <a:buClr>
                <a:srgbClr val="000000"/>
              </a:buClr>
              <a:buSzPts val="1400"/>
              <a:buFont typeface="Merriweather Sans"/>
              <a:buChar char="‣"/>
              <a:defRPr b="0" i="0" sz="21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2100"/>
              <a:buFont typeface="Merriweather Sans"/>
              <a:buNone/>
              <a:defRPr b="0" i="0" sz="21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2100"/>
              <a:buFont typeface="Merriweather Sans"/>
              <a:buNone/>
              <a:defRPr b="0" i="0" sz="21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2100"/>
              <a:buFont typeface="Merriweather Sans"/>
              <a:buNone/>
              <a:defRPr b="0" i="0" sz="21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2100"/>
              <a:buFont typeface="Merriweather Sans"/>
              <a:buNone/>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73" name="Shape 973"/>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p:cSld name="Full Image Slide">
    <p:spTree>
      <p:nvGrpSpPr>
        <p:cNvPr id="974" name="Shape 974"/>
        <p:cNvGrpSpPr/>
        <p:nvPr/>
      </p:nvGrpSpPr>
      <p:grpSpPr>
        <a:xfrm>
          <a:off x="0" y="0"/>
          <a:ext cx="0" cy="0"/>
          <a:chOff x="0" y="0"/>
          <a:chExt cx="0" cy="0"/>
        </a:xfrm>
      </p:grpSpPr>
      <p:cxnSp>
        <p:nvCxnSpPr>
          <p:cNvPr id="975" name="Shape 975"/>
          <p:cNvCxnSpPr/>
          <p:nvPr/>
        </p:nvCxnSpPr>
        <p:spPr>
          <a:xfrm>
            <a:off x="446654" y="476767"/>
            <a:ext cx="8253900" cy="0"/>
          </a:xfrm>
          <a:prstGeom prst="straightConnector1">
            <a:avLst/>
          </a:prstGeom>
          <a:noFill/>
          <a:ln cap="flat" cmpd="sng" w="9525">
            <a:solidFill>
              <a:srgbClr val="000000"/>
            </a:solidFill>
            <a:prstDash val="solid"/>
            <a:miter lim="8000"/>
            <a:headEnd len="sm" w="sm" type="none"/>
            <a:tailEnd len="sm" w="sm" type="none"/>
          </a:ln>
        </p:spPr>
      </p:cxnSp>
      <p:cxnSp>
        <p:nvCxnSpPr>
          <p:cNvPr id="976" name="Shape 976"/>
          <p:cNvCxnSpPr/>
          <p:nvPr/>
        </p:nvCxnSpPr>
        <p:spPr>
          <a:xfrm>
            <a:off x="446654" y="888310"/>
            <a:ext cx="8253900" cy="0"/>
          </a:xfrm>
          <a:prstGeom prst="straightConnector1">
            <a:avLst/>
          </a:prstGeom>
          <a:noFill/>
          <a:ln cap="flat" cmpd="sng" w="9525">
            <a:solidFill>
              <a:srgbClr val="000000"/>
            </a:solidFill>
            <a:prstDash val="solid"/>
            <a:miter lim="8000"/>
            <a:headEnd len="sm" w="sm" type="none"/>
            <a:tailEnd len="sm" w="sm" type="none"/>
          </a:ln>
        </p:spPr>
      </p:cxnSp>
      <p:sp>
        <p:nvSpPr>
          <p:cNvPr id="977" name="Shape 977"/>
          <p:cNvSpPr txBox="1"/>
          <p:nvPr>
            <p:ph idx="1" type="body"/>
          </p:nvPr>
        </p:nvSpPr>
        <p:spPr>
          <a:xfrm>
            <a:off x="181453" y="186359"/>
            <a:ext cx="8784300" cy="4770900"/>
          </a:xfrm>
          <a:prstGeom prst="rect">
            <a:avLst/>
          </a:prstGeom>
          <a:noFill/>
          <a:ln>
            <a:noFill/>
          </a:ln>
        </p:spPr>
        <p:txBody>
          <a:bodyPr anchorCtr="0" anchor="t" bIns="89350" lIns="89350" spcFirstLastPara="1" rIns="89350" wrap="square" tIns="89350"/>
          <a:lstStyle>
            <a:lvl1pPr indent="-228600" lvl="0" marL="457200" marR="0" rtl="0" algn="l">
              <a:lnSpc>
                <a:spcPct val="90000"/>
              </a:lnSpc>
              <a:spcBef>
                <a:spcPts val="7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55600" lvl="1" marL="9144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55600" lvl="3" marL="18288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78" name="Shape 978"/>
          <p:cNvSpPr txBox="1"/>
          <p:nvPr>
            <p:ph type="title"/>
          </p:nvPr>
        </p:nvSpPr>
        <p:spPr>
          <a:xfrm>
            <a:off x="432763" y="1043596"/>
            <a:ext cx="8235000" cy="1102500"/>
          </a:xfrm>
          <a:prstGeom prst="rect">
            <a:avLst/>
          </a:prstGeom>
          <a:noFill/>
          <a:ln>
            <a:noFill/>
          </a:ln>
        </p:spPr>
        <p:txBody>
          <a:bodyPr anchorCtr="0" anchor="ctr" bIns="89350" lIns="89350" spcFirstLastPara="1" rIns="89350" wrap="square" tIns="89350"/>
          <a:lstStyle>
            <a:lvl1pPr lvl="0" marR="0" rtl="0" algn="l">
              <a:lnSpc>
                <a:spcPct val="89743"/>
              </a:lnSpc>
              <a:spcBef>
                <a:spcPts val="0"/>
              </a:spcBef>
              <a:spcAft>
                <a:spcPts val="0"/>
              </a:spcAft>
              <a:buClr>
                <a:srgbClr val="000000"/>
              </a:buClr>
              <a:buSzPts val="3800"/>
              <a:buFont typeface="Calibri"/>
              <a:buNone/>
              <a:defRPr b="0" i="0" sz="38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979" name="Shape 979"/>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ktop">
  <p:cSld name="desktop">
    <p:spTree>
      <p:nvGrpSpPr>
        <p:cNvPr id="980" name="Shape 980"/>
        <p:cNvGrpSpPr/>
        <p:nvPr/>
      </p:nvGrpSpPr>
      <p:grpSpPr>
        <a:xfrm>
          <a:off x="0" y="0"/>
          <a:ext cx="0" cy="0"/>
          <a:chOff x="0" y="0"/>
          <a:chExt cx="0" cy="0"/>
        </a:xfrm>
      </p:grpSpPr>
      <p:cxnSp>
        <p:nvCxnSpPr>
          <p:cNvPr id="981" name="Shape 981"/>
          <p:cNvCxnSpPr/>
          <p:nvPr/>
        </p:nvCxnSpPr>
        <p:spPr>
          <a:xfrm>
            <a:off x="446654" y="476767"/>
            <a:ext cx="8253900" cy="0"/>
          </a:xfrm>
          <a:prstGeom prst="straightConnector1">
            <a:avLst/>
          </a:prstGeom>
          <a:noFill/>
          <a:ln cap="flat" cmpd="sng" w="9525">
            <a:solidFill>
              <a:srgbClr val="000000"/>
            </a:solidFill>
            <a:prstDash val="solid"/>
            <a:miter lim="8000"/>
            <a:headEnd len="sm" w="sm" type="none"/>
            <a:tailEnd len="sm" w="sm" type="none"/>
          </a:ln>
        </p:spPr>
      </p:cxnSp>
      <p:cxnSp>
        <p:nvCxnSpPr>
          <p:cNvPr id="982" name="Shape 982"/>
          <p:cNvCxnSpPr/>
          <p:nvPr/>
        </p:nvCxnSpPr>
        <p:spPr>
          <a:xfrm>
            <a:off x="446654" y="888310"/>
            <a:ext cx="8253900" cy="0"/>
          </a:xfrm>
          <a:prstGeom prst="straightConnector1">
            <a:avLst/>
          </a:prstGeom>
          <a:noFill/>
          <a:ln cap="flat" cmpd="sng" w="9525">
            <a:solidFill>
              <a:srgbClr val="000000"/>
            </a:solidFill>
            <a:prstDash val="solid"/>
            <a:miter lim="8000"/>
            <a:headEnd len="sm" w="sm" type="none"/>
            <a:tailEnd len="sm" w="sm" type="none"/>
          </a:ln>
        </p:spPr>
      </p:cxnSp>
      <p:pic>
        <p:nvPicPr>
          <p:cNvPr id="983" name="Shape 983"/>
          <p:cNvPicPr preferRelativeResize="0"/>
          <p:nvPr/>
        </p:nvPicPr>
        <p:blipFill rotWithShape="1">
          <a:blip r:embed="rId2">
            <a:alphaModFix/>
          </a:blip>
          <a:srcRect b="0" l="0" r="0" t="0"/>
          <a:stretch/>
        </p:blipFill>
        <p:spPr>
          <a:xfrm>
            <a:off x="2388358" y="1080880"/>
            <a:ext cx="4418464" cy="3580987"/>
          </a:xfrm>
          <a:prstGeom prst="rect">
            <a:avLst/>
          </a:prstGeom>
          <a:noFill/>
          <a:ln>
            <a:noFill/>
          </a:ln>
        </p:spPr>
      </p:pic>
      <p:sp>
        <p:nvSpPr>
          <p:cNvPr id="984" name="Shape 984"/>
          <p:cNvSpPr txBox="1"/>
          <p:nvPr>
            <p:ph idx="1" type="body"/>
          </p:nvPr>
        </p:nvSpPr>
        <p:spPr>
          <a:xfrm>
            <a:off x="362701" y="484533"/>
            <a:ext cx="6965100" cy="298200"/>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85" name="Shape 985"/>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2">
  <p:cSld name="Laptop 2">
    <p:spTree>
      <p:nvGrpSpPr>
        <p:cNvPr id="986" name="Shape 986"/>
        <p:cNvGrpSpPr/>
        <p:nvPr/>
      </p:nvGrpSpPr>
      <p:grpSpPr>
        <a:xfrm>
          <a:off x="0" y="0"/>
          <a:ext cx="0" cy="0"/>
          <a:chOff x="0" y="0"/>
          <a:chExt cx="0" cy="0"/>
        </a:xfrm>
      </p:grpSpPr>
      <p:pic>
        <p:nvPicPr>
          <p:cNvPr id="987" name="Shape 987"/>
          <p:cNvPicPr preferRelativeResize="0"/>
          <p:nvPr/>
        </p:nvPicPr>
        <p:blipFill rotWithShape="1">
          <a:blip r:embed="rId2">
            <a:alphaModFix/>
          </a:blip>
          <a:srcRect b="0" l="0" r="0" t="0"/>
          <a:stretch/>
        </p:blipFill>
        <p:spPr>
          <a:xfrm>
            <a:off x="2268941" y="1111940"/>
            <a:ext cx="4750352" cy="3720566"/>
          </a:xfrm>
          <a:prstGeom prst="rect">
            <a:avLst/>
          </a:prstGeom>
          <a:noFill/>
          <a:ln>
            <a:noFill/>
          </a:ln>
        </p:spPr>
      </p:pic>
      <p:cxnSp>
        <p:nvCxnSpPr>
          <p:cNvPr id="988" name="Shape 988"/>
          <p:cNvCxnSpPr/>
          <p:nvPr/>
        </p:nvCxnSpPr>
        <p:spPr>
          <a:xfrm>
            <a:off x="446654" y="476767"/>
            <a:ext cx="8253900" cy="0"/>
          </a:xfrm>
          <a:prstGeom prst="straightConnector1">
            <a:avLst/>
          </a:prstGeom>
          <a:noFill/>
          <a:ln cap="flat" cmpd="sng" w="9525">
            <a:solidFill>
              <a:srgbClr val="000000"/>
            </a:solidFill>
            <a:prstDash val="solid"/>
            <a:miter lim="8000"/>
            <a:headEnd len="sm" w="sm" type="none"/>
            <a:tailEnd len="sm" w="sm" type="none"/>
          </a:ln>
        </p:spPr>
      </p:cxnSp>
      <p:cxnSp>
        <p:nvCxnSpPr>
          <p:cNvPr id="989" name="Shape 989"/>
          <p:cNvCxnSpPr/>
          <p:nvPr/>
        </p:nvCxnSpPr>
        <p:spPr>
          <a:xfrm>
            <a:off x="446654" y="888310"/>
            <a:ext cx="8253900" cy="0"/>
          </a:xfrm>
          <a:prstGeom prst="straightConnector1">
            <a:avLst/>
          </a:prstGeom>
          <a:noFill/>
          <a:ln cap="flat" cmpd="sng" w="9525">
            <a:solidFill>
              <a:srgbClr val="000000"/>
            </a:solidFill>
            <a:prstDash val="solid"/>
            <a:miter lim="8000"/>
            <a:headEnd len="sm" w="sm" type="none"/>
            <a:tailEnd len="sm" w="sm" type="none"/>
          </a:ln>
        </p:spPr>
      </p:cxnSp>
      <p:sp>
        <p:nvSpPr>
          <p:cNvPr id="990" name="Shape 990"/>
          <p:cNvSpPr txBox="1"/>
          <p:nvPr>
            <p:ph idx="1" type="body"/>
          </p:nvPr>
        </p:nvSpPr>
        <p:spPr>
          <a:xfrm>
            <a:off x="362701" y="484533"/>
            <a:ext cx="6965100" cy="298200"/>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91" name="Shape 991"/>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rt Phone Image Slide">
  <p:cSld name="Smart Phone Image Slide">
    <p:spTree>
      <p:nvGrpSpPr>
        <p:cNvPr id="992" name="Shape 992"/>
        <p:cNvGrpSpPr/>
        <p:nvPr/>
      </p:nvGrpSpPr>
      <p:grpSpPr>
        <a:xfrm>
          <a:off x="0" y="0"/>
          <a:ext cx="0" cy="0"/>
          <a:chOff x="0" y="0"/>
          <a:chExt cx="0" cy="0"/>
        </a:xfrm>
      </p:grpSpPr>
      <p:pic>
        <p:nvPicPr>
          <p:cNvPr id="993" name="Shape 993"/>
          <p:cNvPicPr preferRelativeResize="0"/>
          <p:nvPr/>
        </p:nvPicPr>
        <p:blipFill rotWithShape="1">
          <a:blip r:embed="rId2">
            <a:alphaModFix/>
          </a:blip>
          <a:srcRect b="9066" l="0" r="0" t="2657"/>
          <a:stretch/>
        </p:blipFill>
        <p:spPr>
          <a:xfrm>
            <a:off x="702549" y="1026525"/>
            <a:ext cx="7411665" cy="3789295"/>
          </a:xfrm>
          <a:prstGeom prst="rect">
            <a:avLst/>
          </a:prstGeom>
          <a:noFill/>
          <a:ln>
            <a:noFill/>
          </a:ln>
        </p:spPr>
      </p:pic>
      <p:cxnSp>
        <p:nvCxnSpPr>
          <p:cNvPr id="994" name="Shape 994"/>
          <p:cNvCxnSpPr/>
          <p:nvPr/>
        </p:nvCxnSpPr>
        <p:spPr>
          <a:xfrm>
            <a:off x="446654" y="476767"/>
            <a:ext cx="8253900" cy="0"/>
          </a:xfrm>
          <a:prstGeom prst="straightConnector1">
            <a:avLst/>
          </a:prstGeom>
          <a:noFill/>
          <a:ln cap="flat" cmpd="sng" w="9525">
            <a:solidFill>
              <a:srgbClr val="000000"/>
            </a:solidFill>
            <a:prstDash val="solid"/>
            <a:miter lim="8000"/>
            <a:headEnd len="sm" w="sm" type="none"/>
            <a:tailEnd len="sm" w="sm" type="none"/>
          </a:ln>
        </p:spPr>
      </p:cxnSp>
      <p:cxnSp>
        <p:nvCxnSpPr>
          <p:cNvPr id="995" name="Shape 995"/>
          <p:cNvCxnSpPr/>
          <p:nvPr/>
        </p:nvCxnSpPr>
        <p:spPr>
          <a:xfrm>
            <a:off x="446654" y="888310"/>
            <a:ext cx="8253900" cy="0"/>
          </a:xfrm>
          <a:prstGeom prst="straightConnector1">
            <a:avLst/>
          </a:prstGeom>
          <a:noFill/>
          <a:ln cap="flat" cmpd="sng" w="9525">
            <a:solidFill>
              <a:srgbClr val="000000"/>
            </a:solidFill>
            <a:prstDash val="solid"/>
            <a:miter lim="8000"/>
            <a:headEnd len="sm" w="sm" type="none"/>
            <a:tailEnd len="sm" w="sm" type="none"/>
          </a:ln>
        </p:spPr>
      </p:cxnSp>
      <p:sp>
        <p:nvSpPr>
          <p:cNvPr id="996" name="Shape 996"/>
          <p:cNvSpPr txBox="1"/>
          <p:nvPr>
            <p:ph idx="1" type="body"/>
          </p:nvPr>
        </p:nvSpPr>
        <p:spPr>
          <a:xfrm>
            <a:off x="362701" y="484533"/>
            <a:ext cx="6965100" cy="298200"/>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997" name="Shape 997"/>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lide">
  <p:cSld name="Exercise Slide">
    <p:spTree>
      <p:nvGrpSpPr>
        <p:cNvPr id="998" name="Shape 998"/>
        <p:cNvGrpSpPr/>
        <p:nvPr/>
      </p:nvGrpSpPr>
      <p:grpSpPr>
        <a:xfrm>
          <a:off x="0" y="0"/>
          <a:ext cx="0" cy="0"/>
          <a:chOff x="0" y="0"/>
          <a:chExt cx="0" cy="0"/>
        </a:xfrm>
      </p:grpSpPr>
      <p:cxnSp>
        <p:nvCxnSpPr>
          <p:cNvPr id="999" name="Shape 999"/>
          <p:cNvCxnSpPr/>
          <p:nvPr/>
        </p:nvCxnSpPr>
        <p:spPr>
          <a:xfrm rot="10800000">
            <a:off x="443506" y="2037522"/>
            <a:ext cx="2641200" cy="0"/>
          </a:xfrm>
          <a:prstGeom prst="straightConnector1">
            <a:avLst/>
          </a:prstGeom>
          <a:solidFill>
            <a:srgbClr val="5B9BD5"/>
          </a:solidFill>
          <a:ln cap="flat" cmpd="sng" w="9525">
            <a:solidFill>
              <a:srgbClr val="000000"/>
            </a:solidFill>
            <a:prstDash val="solid"/>
            <a:round/>
            <a:headEnd len="sm" w="sm" type="none"/>
            <a:tailEnd len="sm" w="sm" type="none"/>
          </a:ln>
        </p:spPr>
      </p:cxnSp>
      <p:cxnSp>
        <p:nvCxnSpPr>
          <p:cNvPr id="1000" name="Shape 1000"/>
          <p:cNvCxnSpPr/>
          <p:nvPr/>
        </p:nvCxnSpPr>
        <p:spPr>
          <a:xfrm>
            <a:off x="3308031" y="2040628"/>
            <a:ext cx="5150400" cy="0"/>
          </a:xfrm>
          <a:prstGeom prst="straightConnector1">
            <a:avLst/>
          </a:prstGeom>
          <a:solidFill>
            <a:srgbClr val="5B9BD5"/>
          </a:solidFill>
          <a:ln cap="flat" cmpd="sng" w="9525">
            <a:solidFill>
              <a:srgbClr val="000000"/>
            </a:solidFill>
            <a:prstDash val="solid"/>
            <a:round/>
            <a:headEnd len="sm" w="sm" type="none"/>
            <a:tailEnd len="sm" w="sm" type="none"/>
          </a:ln>
        </p:spPr>
      </p:cxnSp>
      <p:cxnSp>
        <p:nvCxnSpPr>
          <p:cNvPr id="1001" name="Shape 1001"/>
          <p:cNvCxnSpPr/>
          <p:nvPr/>
        </p:nvCxnSpPr>
        <p:spPr>
          <a:xfrm rot="10800000">
            <a:off x="443506" y="3578087"/>
            <a:ext cx="2641200" cy="0"/>
          </a:xfrm>
          <a:prstGeom prst="straightConnector1">
            <a:avLst/>
          </a:prstGeom>
          <a:solidFill>
            <a:srgbClr val="5B9BD5"/>
          </a:solidFill>
          <a:ln cap="flat" cmpd="sng" w="9525">
            <a:solidFill>
              <a:srgbClr val="000000"/>
            </a:solidFill>
            <a:prstDash val="solid"/>
            <a:round/>
            <a:headEnd len="sm" w="sm" type="none"/>
            <a:tailEnd len="sm" w="sm" type="none"/>
          </a:ln>
        </p:spPr>
      </p:cxnSp>
      <p:cxnSp>
        <p:nvCxnSpPr>
          <p:cNvPr id="1002" name="Shape 1002"/>
          <p:cNvCxnSpPr/>
          <p:nvPr/>
        </p:nvCxnSpPr>
        <p:spPr>
          <a:xfrm rot="10800000">
            <a:off x="3294153" y="3571875"/>
            <a:ext cx="5150400" cy="0"/>
          </a:xfrm>
          <a:prstGeom prst="straightConnector1">
            <a:avLst/>
          </a:prstGeom>
          <a:solidFill>
            <a:srgbClr val="5B9BD5"/>
          </a:solidFill>
          <a:ln cap="flat" cmpd="sng" w="9525">
            <a:solidFill>
              <a:srgbClr val="000000"/>
            </a:solidFill>
            <a:prstDash val="solid"/>
            <a:round/>
            <a:headEnd len="sm" w="sm" type="none"/>
            <a:tailEnd len="sm" w="sm" type="none"/>
          </a:ln>
        </p:spPr>
      </p:cxnSp>
      <p:sp>
        <p:nvSpPr>
          <p:cNvPr id="1003" name="Shape 1003"/>
          <p:cNvSpPr txBox="1"/>
          <p:nvPr>
            <p:ph idx="1" type="body"/>
          </p:nvPr>
        </p:nvSpPr>
        <p:spPr>
          <a:xfrm>
            <a:off x="457802" y="1459305"/>
            <a:ext cx="2626800" cy="479700"/>
          </a:xfrm>
          <a:prstGeom prst="rect">
            <a:avLst/>
          </a:prstGeom>
          <a:noFill/>
          <a:ln>
            <a:noFill/>
          </a:ln>
        </p:spPr>
        <p:txBody>
          <a:bodyPr anchorCtr="0" anchor="b" bIns="89350" lIns="89350" spcFirstLastPara="1" rIns="89350" wrap="square" tIns="89350"/>
          <a:lstStyle>
            <a:lvl1pPr indent="-228600" lvl="0" marL="4572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04" name="Shape 1004"/>
          <p:cNvSpPr txBox="1"/>
          <p:nvPr>
            <p:ph idx="2" type="body"/>
          </p:nvPr>
        </p:nvSpPr>
        <p:spPr>
          <a:xfrm>
            <a:off x="3308031" y="1461701"/>
            <a:ext cx="5136600" cy="479700"/>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05" name="Shape 1005"/>
          <p:cNvSpPr txBox="1"/>
          <p:nvPr>
            <p:ph idx="3" type="body"/>
          </p:nvPr>
        </p:nvSpPr>
        <p:spPr>
          <a:xfrm>
            <a:off x="457802" y="3003622"/>
            <a:ext cx="2626800" cy="479700"/>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06" name="Shape 1006"/>
          <p:cNvSpPr txBox="1"/>
          <p:nvPr>
            <p:ph idx="4" type="body"/>
          </p:nvPr>
        </p:nvSpPr>
        <p:spPr>
          <a:xfrm>
            <a:off x="3308031" y="2869924"/>
            <a:ext cx="5136600" cy="606300"/>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07" name="Shape 1007"/>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case study">
    <p:spTree>
      <p:nvGrpSpPr>
        <p:cNvPr id="1008" name="Shape 1008"/>
        <p:cNvGrpSpPr/>
        <p:nvPr/>
      </p:nvGrpSpPr>
      <p:grpSpPr>
        <a:xfrm>
          <a:off x="0" y="0"/>
          <a:ext cx="0" cy="0"/>
          <a:chOff x="0" y="0"/>
          <a:chExt cx="0" cy="0"/>
        </a:xfrm>
      </p:grpSpPr>
      <p:cxnSp>
        <p:nvCxnSpPr>
          <p:cNvPr id="1009" name="Shape 1009"/>
          <p:cNvCxnSpPr/>
          <p:nvPr/>
        </p:nvCxnSpPr>
        <p:spPr>
          <a:xfrm rot="10800000">
            <a:off x="6026681" y="2037522"/>
            <a:ext cx="2641200" cy="0"/>
          </a:xfrm>
          <a:prstGeom prst="straightConnector1">
            <a:avLst/>
          </a:prstGeom>
          <a:solidFill>
            <a:srgbClr val="5B9BD5"/>
          </a:solidFill>
          <a:ln cap="flat" cmpd="sng" w="9525">
            <a:solidFill>
              <a:srgbClr val="000000"/>
            </a:solidFill>
            <a:prstDash val="solid"/>
            <a:round/>
            <a:headEnd len="sm" w="sm" type="none"/>
            <a:tailEnd len="sm" w="sm" type="none"/>
          </a:ln>
        </p:spPr>
      </p:cxnSp>
      <p:cxnSp>
        <p:nvCxnSpPr>
          <p:cNvPr id="1010" name="Shape 1010"/>
          <p:cNvCxnSpPr/>
          <p:nvPr/>
        </p:nvCxnSpPr>
        <p:spPr>
          <a:xfrm>
            <a:off x="465265" y="2037522"/>
            <a:ext cx="5373900" cy="0"/>
          </a:xfrm>
          <a:prstGeom prst="straightConnector1">
            <a:avLst/>
          </a:prstGeom>
          <a:solidFill>
            <a:srgbClr val="5B9BD5"/>
          </a:solidFill>
          <a:ln cap="flat" cmpd="sng" w="9525">
            <a:solidFill>
              <a:srgbClr val="000000"/>
            </a:solidFill>
            <a:prstDash val="solid"/>
            <a:round/>
            <a:headEnd len="sm" w="sm" type="none"/>
            <a:tailEnd len="sm" w="sm" type="none"/>
          </a:ln>
        </p:spPr>
      </p:cxnSp>
      <p:sp>
        <p:nvSpPr>
          <p:cNvPr id="1011" name="Shape 1011"/>
          <p:cNvSpPr txBox="1"/>
          <p:nvPr>
            <p:ph idx="1" type="body"/>
          </p:nvPr>
        </p:nvSpPr>
        <p:spPr>
          <a:xfrm>
            <a:off x="6040976" y="1466146"/>
            <a:ext cx="2626800" cy="479700"/>
          </a:xfrm>
          <a:prstGeom prst="rect">
            <a:avLst/>
          </a:prstGeom>
          <a:noFill/>
          <a:ln>
            <a:noFill/>
          </a:ln>
        </p:spPr>
        <p:txBody>
          <a:bodyPr anchorCtr="0" anchor="b" bIns="89350" lIns="89350" spcFirstLastPara="1" rIns="89350" wrap="square" tIns="89350"/>
          <a:lstStyle>
            <a:lvl1pPr indent="-228600" lvl="0" marL="4572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12" name="Shape 1012"/>
          <p:cNvSpPr txBox="1"/>
          <p:nvPr>
            <p:ph idx="2" type="body"/>
          </p:nvPr>
        </p:nvSpPr>
        <p:spPr>
          <a:xfrm>
            <a:off x="465264" y="1466146"/>
            <a:ext cx="5373900" cy="479700"/>
          </a:xfrm>
          <a:prstGeom prst="rect">
            <a:avLst/>
          </a:prstGeom>
          <a:noFill/>
          <a:ln>
            <a:noFill/>
          </a:ln>
        </p:spPr>
        <p:txBody>
          <a:bodyPr anchorCtr="0" anchor="b"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13" name="Shape 1013"/>
          <p:cNvSpPr txBox="1"/>
          <p:nvPr>
            <p:ph type="title"/>
          </p:nvPr>
        </p:nvSpPr>
        <p:spPr>
          <a:xfrm>
            <a:off x="432763" y="1043596"/>
            <a:ext cx="8235000" cy="559200"/>
          </a:xfrm>
          <a:prstGeom prst="rect">
            <a:avLst/>
          </a:prstGeom>
          <a:noFill/>
          <a:ln>
            <a:noFill/>
          </a:ln>
        </p:spPr>
        <p:txBody>
          <a:bodyPr anchorCtr="0" anchor="ctr" bIns="89350" lIns="89350" spcFirstLastPara="1" rIns="89350" wrap="square" tIns="89350"/>
          <a:lstStyle>
            <a:lvl1pPr lvl="0" marR="0" rtl="0" algn="l">
              <a:lnSpc>
                <a:spcPct val="89743"/>
              </a:lnSpc>
              <a:spcBef>
                <a:spcPts val="0"/>
              </a:spcBef>
              <a:spcAft>
                <a:spcPts val="0"/>
              </a:spcAft>
              <a:buClr>
                <a:srgbClr val="000000"/>
              </a:buClr>
              <a:buSzPts val="3800"/>
              <a:buFont typeface="Calibri"/>
              <a:buNone/>
              <a:defRPr b="0" i="0" sz="38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1014" name="Shape 1014"/>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wo Content">
  <p:cSld name="1_Two Content">
    <p:spTree>
      <p:nvGrpSpPr>
        <p:cNvPr id="1015" name="Shape 1015"/>
        <p:cNvGrpSpPr/>
        <p:nvPr/>
      </p:nvGrpSpPr>
      <p:grpSpPr>
        <a:xfrm>
          <a:off x="0" y="0"/>
          <a:ext cx="0" cy="0"/>
          <a:chOff x="0" y="0"/>
          <a:chExt cx="0" cy="0"/>
        </a:xfrm>
      </p:grpSpPr>
      <p:sp>
        <p:nvSpPr>
          <p:cNvPr id="1016" name="Shape 1016"/>
          <p:cNvSpPr txBox="1"/>
          <p:nvPr>
            <p:ph idx="1" type="body"/>
          </p:nvPr>
        </p:nvSpPr>
        <p:spPr>
          <a:xfrm>
            <a:off x="457801" y="1199776"/>
            <a:ext cx="4062300" cy="3394800"/>
          </a:xfrm>
          <a:prstGeom prst="rect">
            <a:avLst/>
          </a:prstGeom>
          <a:noFill/>
          <a:ln>
            <a:noFill/>
          </a:ln>
        </p:spPr>
        <p:txBody>
          <a:bodyPr anchorCtr="0" anchor="t" bIns="89350" lIns="89350" spcFirstLastPara="1" rIns="89350" wrap="square" tIns="89350"/>
          <a:lstStyle>
            <a:lvl1pPr indent="-355600" lvl="0" marL="4572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1pPr>
            <a:lvl2pPr indent="-355600" lvl="1" marL="9144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55600" lvl="3" marL="18288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4pPr>
            <a:lvl5pPr indent="-355600" lvl="4" marL="2286000" marR="0" rtl="0" algn="l">
              <a:lnSpc>
                <a:spcPct val="90000"/>
              </a:lnSpc>
              <a:spcBef>
                <a:spcPts val="7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17" name="Shape 1017"/>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Sub Head">
  <p:cSld name="Blank with Sub Head">
    <p:spTree>
      <p:nvGrpSpPr>
        <p:cNvPr id="1018" name="Shape 1018"/>
        <p:cNvGrpSpPr/>
        <p:nvPr/>
      </p:nvGrpSpPr>
      <p:grpSpPr>
        <a:xfrm>
          <a:off x="0" y="0"/>
          <a:ext cx="0" cy="0"/>
          <a:chOff x="0" y="0"/>
          <a:chExt cx="0" cy="0"/>
        </a:xfrm>
      </p:grpSpPr>
      <p:sp>
        <p:nvSpPr>
          <p:cNvPr id="1019" name="Shape 1019"/>
          <p:cNvSpPr txBox="1"/>
          <p:nvPr>
            <p:ph idx="1" type="body"/>
          </p:nvPr>
        </p:nvSpPr>
        <p:spPr>
          <a:xfrm>
            <a:off x="362701" y="484533"/>
            <a:ext cx="6965100" cy="298200"/>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20" name="Shape 1020"/>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bulleted" showMasterSp="0">
  <p:cSld name="Body copy – bulleted">
    <p:spTree>
      <p:nvGrpSpPr>
        <p:cNvPr id="86" name="Shape 86"/>
        <p:cNvGrpSpPr/>
        <p:nvPr/>
      </p:nvGrpSpPr>
      <p:grpSpPr>
        <a:xfrm>
          <a:off x="0" y="0"/>
          <a:ext cx="0" cy="0"/>
          <a:chOff x="0" y="0"/>
          <a:chExt cx="0" cy="0"/>
        </a:xfrm>
      </p:grpSpPr>
      <p:cxnSp>
        <p:nvCxnSpPr>
          <p:cNvPr id="87" name="Shape 87"/>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88" name="Shape 88"/>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89" name="Shape 89"/>
          <p:cNvSpPr txBox="1"/>
          <p:nvPr>
            <p:ph idx="1" type="body"/>
          </p:nvPr>
        </p:nvSpPr>
        <p:spPr>
          <a:xfrm>
            <a:off x="464344" y="1237655"/>
            <a:ext cx="8242200" cy="1295400"/>
          </a:xfrm>
          <a:prstGeom prst="rect">
            <a:avLst/>
          </a:prstGeom>
          <a:noFill/>
          <a:ln>
            <a:noFill/>
          </a:ln>
        </p:spPr>
        <p:txBody>
          <a:bodyPr anchorCtr="0" anchor="t" bIns="62150" lIns="62150" spcFirstLastPara="1" rIns="62150" wrap="square" tIns="62150"/>
          <a:lstStyle>
            <a:lvl1pPr indent="-330200" lvl="0" marL="457200" marR="0" rtl="0" algn="l">
              <a:lnSpc>
                <a:spcPct val="110000"/>
              </a:lnSpc>
              <a:spcBef>
                <a:spcPts val="300"/>
              </a:spcBef>
              <a:spcAft>
                <a:spcPts val="0"/>
              </a:spcAft>
              <a:buClr>
                <a:srgbClr val="000000"/>
              </a:buClr>
              <a:buSzPts val="1600"/>
              <a:buFont typeface="Merriweather San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10000"/>
              </a:lnSpc>
              <a:spcBef>
                <a:spcPts val="3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10000"/>
              </a:lnSpc>
              <a:spcBef>
                <a:spcPts val="3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10000"/>
              </a:lnSpc>
              <a:spcBef>
                <a:spcPts val="3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90" name="Shape 90"/>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91" name="Shape 91"/>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92" name="Shape 92"/>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93" name="Shape 93"/>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p:cSld name="Chart">
    <p:spTree>
      <p:nvGrpSpPr>
        <p:cNvPr id="1021" name="Shape 1021"/>
        <p:cNvGrpSpPr/>
        <p:nvPr/>
      </p:nvGrpSpPr>
      <p:grpSpPr>
        <a:xfrm>
          <a:off x="0" y="0"/>
          <a:ext cx="0" cy="0"/>
          <a:chOff x="0" y="0"/>
          <a:chExt cx="0" cy="0"/>
        </a:xfrm>
      </p:grpSpPr>
      <p:sp>
        <p:nvSpPr>
          <p:cNvPr id="1022" name="Shape 1022"/>
          <p:cNvSpPr txBox="1"/>
          <p:nvPr>
            <p:ph idx="1" type="body"/>
          </p:nvPr>
        </p:nvSpPr>
        <p:spPr>
          <a:xfrm>
            <a:off x="362701" y="484533"/>
            <a:ext cx="6965100" cy="298200"/>
          </a:xfrm>
          <a:prstGeom prst="rect">
            <a:avLst/>
          </a:prstGeom>
          <a:noFill/>
          <a:ln>
            <a:noFill/>
          </a:ln>
        </p:spPr>
        <p:txBody>
          <a:bodyPr anchorCtr="0" anchor="t" bIns="89350" lIns="89350" spcFirstLastPara="1" rIns="89350" wrap="square" tIns="89350"/>
          <a:lstStyle>
            <a:lvl1pPr indent="-228600" lvl="0" marL="457200" marR="0" rtl="0" algn="l">
              <a:lnSpc>
                <a:spcPct val="104347"/>
              </a:lnSpc>
              <a:spcBef>
                <a:spcPts val="0"/>
              </a:spcBef>
              <a:spcAft>
                <a:spcPts val="0"/>
              </a:spcAft>
              <a:buClr>
                <a:srgbClr val="000000"/>
              </a:buClr>
              <a:buSzPts val="2200"/>
              <a:buFont typeface="Arial"/>
              <a:buNone/>
              <a:defRPr b="0" i="0" sz="2200" u="none" cap="none" strike="noStrike">
                <a:solidFill>
                  <a:srgbClr val="000000"/>
                </a:solidFill>
                <a:latin typeface="Calibri"/>
                <a:ea typeface="Calibri"/>
                <a:cs typeface="Calibri"/>
                <a:sym typeface="Calibri"/>
              </a:defRPr>
            </a:lvl1pPr>
            <a:lvl2pPr indent="-368300" lvl="1" marL="9144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2pPr>
            <a:lvl3pPr indent="-368300" lvl="2" marL="13716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3pPr>
            <a:lvl4pPr indent="-368300" lvl="3" marL="18288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4pPr>
            <a:lvl5pPr indent="-368300" lvl="4" marL="2286000" marR="0" rtl="0" algn="l">
              <a:lnSpc>
                <a:spcPct val="104347"/>
              </a:lnSpc>
              <a:spcBef>
                <a:spcPts val="0"/>
              </a:spcBef>
              <a:spcAft>
                <a:spcPts val="0"/>
              </a:spcAft>
              <a:buClr>
                <a:srgbClr val="000000"/>
              </a:buClr>
              <a:buSzPts val="2200"/>
              <a:buFont typeface="Arial"/>
              <a:buChar char="•"/>
              <a:defRPr b="0" i="0" sz="2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23" name="Shape 1023"/>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2">
    <p:spTree>
      <p:nvGrpSpPr>
        <p:cNvPr id="1024" name="Shape 1024"/>
        <p:cNvGrpSpPr/>
        <p:nvPr/>
      </p:nvGrpSpPr>
      <p:grpSpPr>
        <a:xfrm>
          <a:off x="0" y="0"/>
          <a:ext cx="0" cy="0"/>
          <a:chOff x="0" y="0"/>
          <a:chExt cx="0" cy="0"/>
        </a:xfrm>
      </p:grpSpPr>
      <p:cxnSp>
        <p:nvCxnSpPr>
          <p:cNvPr id="1025" name="Shape 1025"/>
          <p:cNvCxnSpPr/>
          <p:nvPr/>
        </p:nvCxnSpPr>
        <p:spPr>
          <a:xfrm>
            <a:off x="448220" y="477563"/>
            <a:ext cx="8250600" cy="0"/>
          </a:xfrm>
          <a:prstGeom prst="straightConnector1">
            <a:avLst/>
          </a:prstGeom>
          <a:noFill/>
          <a:ln cap="flat" cmpd="sng" w="9525">
            <a:solidFill>
              <a:srgbClr val="000000"/>
            </a:solidFill>
            <a:prstDash val="solid"/>
            <a:miter lim="8000"/>
            <a:headEnd len="sm" w="sm" type="none"/>
            <a:tailEnd len="sm" w="sm" type="none"/>
          </a:ln>
        </p:spPr>
      </p:cxnSp>
      <p:cxnSp>
        <p:nvCxnSpPr>
          <p:cNvPr id="1026" name="Shape 1026"/>
          <p:cNvCxnSpPr/>
          <p:nvPr/>
        </p:nvCxnSpPr>
        <p:spPr>
          <a:xfrm>
            <a:off x="448220" y="888949"/>
            <a:ext cx="8250600" cy="0"/>
          </a:xfrm>
          <a:prstGeom prst="straightConnector1">
            <a:avLst/>
          </a:prstGeom>
          <a:noFill/>
          <a:ln cap="flat" cmpd="sng" w="9525">
            <a:solidFill>
              <a:srgbClr val="000000"/>
            </a:solidFill>
            <a:prstDash val="solid"/>
            <a:miter lim="8000"/>
            <a:headEnd len="sm" w="sm" type="none"/>
            <a:tailEnd len="sm" w="sm" type="none"/>
          </a:ln>
        </p:spPr>
      </p:cxnSp>
      <p:sp>
        <p:nvSpPr>
          <p:cNvPr id="1027" name="Shape 1027"/>
          <p:cNvSpPr txBox="1"/>
          <p:nvPr>
            <p:ph idx="12" type="sldNum"/>
          </p:nvPr>
        </p:nvSpPr>
        <p:spPr>
          <a:xfrm>
            <a:off x="8408914" y="528740"/>
            <a:ext cx="288300" cy="285600"/>
          </a:xfrm>
          <a:prstGeom prst="rect">
            <a:avLst/>
          </a:prstGeom>
          <a:noFill/>
          <a:ln>
            <a:noFill/>
          </a:ln>
        </p:spPr>
        <p:txBody>
          <a:bodyPr anchorCtr="0" anchor="ctr" bIns="0" lIns="0" spcFirstLastPara="1" rIns="0" wrap="square" tIns="0">
            <a:noAutofit/>
          </a:bodyPr>
          <a:lstStyle>
            <a:lvl1pPr indent="0" lvl="0"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1pPr>
            <a:lvl2pPr indent="0" lvl="1"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2pPr>
            <a:lvl3pPr indent="0" lvl="2"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3pPr>
            <a:lvl4pPr indent="0" lvl="3"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4pPr>
            <a:lvl5pPr indent="0" lvl="4"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5pPr>
            <a:lvl6pPr indent="0" lvl="5"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6pPr>
            <a:lvl7pPr indent="0" lvl="6"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7pPr>
            <a:lvl8pPr indent="0" lvl="7"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8pPr>
            <a:lvl9pPr indent="0" lvl="8" marL="0" marR="0" rtl="0" algn="r">
              <a:lnSpc>
                <a:spcPct val="115000"/>
              </a:lnSpc>
              <a:spcBef>
                <a:spcPts val="0"/>
              </a:spcBef>
              <a:spcAft>
                <a:spcPts val="0"/>
              </a:spcAft>
              <a:buClr>
                <a:srgbClr val="000000"/>
              </a:buClr>
              <a:buSzPts val="2000"/>
              <a:buFont typeface="Arial"/>
              <a:buNone/>
              <a:defRPr b="1" i="0" sz="20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900">
              <a:solidFill>
                <a:srgbClr val="888888"/>
              </a:solidFill>
              <a:latin typeface="Gill Sans"/>
              <a:ea typeface="Gill Sans"/>
              <a:cs typeface="Gill Sans"/>
              <a:sym typeface="Gill Sans"/>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x">
  <p:cSld name="TITLE_AND_BODY">
    <p:spTree>
      <p:nvGrpSpPr>
        <p:cNvPr id="1035" name="Shape 1035"/>
        <p:cNvGrpSpPr/>
        <p:nvPr/>
      </p:nvGrpSpPr>
      <p:grpSpPr>
        <a:xfrm>
          <a:off x="0" y="0"/>
          <a:ext cx="0" cy="0"/>
          <a:chOff x="0" y="0"/>
          <a:chExt cx="0" cy="0"/>
        </a:xfrm>
      </p:grpSpPr>
      <p:sp>
        <p:nvSpPr>
          <p:cNvPr id="1036" name="Shape 1036"/>
          <p:cNvSpPr txBox="1"/>
          <p:nvPr>
            <p:ph idx="1" type="body"/>
          </p:nvPr>
        </p:nvSpPr>
        <p:spPr>
          <a:xfrm>
            <a:off x="446484" y="4070074"/>
            <a:ext cx="8250900" cy="608400"/>
          </a:xfrm>
          <a:prstGeom prst="rect">
            <a:avLst/>
          </a:prstGeom>
          <a:noFill/>
          <a:ln>
            <a:noFill/>
          </a:ln>
        </p:spPr>
        <p:txBody>
          <a:bodyPr anchorCtr="0" anchor="t"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37" name="Shape 1037"/>
          <p:cNvSpPr txBox="1"/>
          <p:nvPr>
            <p:ph idx="2" type="body"/>
          </p:nvPr>
        </p:nvSpPr>
        <p:spPr>
          <a:xfrm>
            <a:off x="446484" y="1109207"/>
            <a:ext cx="8250900" cy="3835800"/>
          </a:xfrm>
          <a:prstGeom prst="rect">
            <a:avLst/>
          </a:prstGeom>
          <a:noFill/>
          <a:ln>
            <a:noFill/>
          </a:ln>
        </p:spPr>
        <p:txBody>
          <a:bodyPr anchorCtr="0" anchor="t" bIns="64325" lIns="64325" spcFirstLastPara="1" rIns="64325" wrap="square" tIns="64325"/>
          <a:lstStyle>
            <a:lvl1pPr indent="-228600" lvl="0" marL="457200"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38" name="Shape 1038"/>
          <p:cNvSpPr txBox="1"/>
          <p:nvPr>
            <p:ph idx="12" type="sldNum"/>
          </p:nvPr>
        </p:nvSpPr>
        <p:spPr>
          <a:xfrm>
            <a:off x="482849" y="4832576"/>
            <a:ext cx="221400" cy="223500"/>
          </a:xfrm>
          <a:prstGeom prst="rect">
            <a:avLst/>
          </a:prstGeom>
          <a:noFill/>
          <a:ln>
            <a:noFill/>
          </a:ln>
        </p:spPr>
        <p:txBody>
          <a:bodyPr anchorCtr="0" anchor="ctr" bIns="26800" lIns="26800" spcFirstLastPara="1" rIns="26800" wrap="square" tIns="26800">
            <a:noAutofit/>
          </a:bodyPr>
          <a:lstStyle>
            <a:lvl1pPr indent="0" lvl="0"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p:bg>
      <p:bgPr>
        <a:solidFill>
          <a:srgbClr val="FFFFFF"/>
        </a:solidFill>
      </p:bgPr>
    </p:bg>
    <p:spTree>
      <p:nvGrpSpPr>
        <p:cNvPr id="1039" name="Shape 1039"/>
        <p:cNvGrpSpPr/>
        <p:nvPr/>
      </p:nvGrpSpPr>
      <p:grpSpPr>
        <a:xfrm>
          <a:off x="0" y="0"/>
          <a:ext cx="0" cy="0"/>
          <a:chOff x="0" y="0"/>
          <a:chExt cx="0" cy="0"/>
        </a:xfrm>
      </p:grpSpPr>
      <p:cxnSp>
        <p:nvCxnSpPr>
          <p:cNvPr id="1040" name="Shape 1040"/>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41" name="Shape 1041"/>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042" name="Shape 1042"/>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43" name="Shape 1043"/>
          <p:cNvSpPr txBox="1"/>
          <p:nvPr>
            <p:ph type="title"/>
          </p:nvPr>
        </p:nvSpPr>
        <p:spPr>
          <a:xfrm>
            <a:off x="446484" y="1037645"/>
            <a:ext cx="8250900" cy="930300"/>
          </a:xfrm>
          <a:prstGeom prst="rect">
            <a:avLst/>
          </a:prstGeom>
          <a:noFill/>
          <a:ln>
            <a:noFill/>
          </a:ln>
        </p:spPr>
        <p:txBody>
          <a:bodyPr anchorCtr="0" anchor="t" bIns="64325" lIns="64325" spcFirstLastPara="1" rIns="64325" wrap="square" tIns="64325"/>
          <a:lstStyle>
            <a:lvl1pPr lvl="0" marR="0" rtl="0" algn="l">
              <a:lnSpc>
                <a:spcPct val="92592"/>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1044" name="Shape 1044"/>
          <p:cNvSpPr txBox="1"/>
          <p:nvPr>
            <p:ph idx="2" type="body"/>
          </p:nvPr>
        </p:nvSpPr>
        <p:spPr>
          <a:xfrm>
            <a:off x="444414" y="2057400"/>
            <a:ext cx="8250900" cy="26835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45" name="Shape 1045"/>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howMasterSp="0">
  <p:cSld name="Agenda">
    <p:bg>
      <p:bgPr>
        <a:solidFill>
          <a:srgbClr val="FFFFFF"/>
        </a:solidFill>
      </p:bgPr>
    </p:bg>
    <p:spTree>
      <p:nvGrpSpPr>
        <p:cNvPr id="1046" name="Shape 1046"/>
        <p:cNvGrpSpPr/>
        <p:nvPr/>
      </p:nvGrpSpPr>
      <p:grpSpPr>
        <a:xfrm>
          <a:off x="0" y="0"/>
          <a:ext cx="0" cy="0"/>
          <a:chOff x="0" y="0"/>
          <a:chExt cx="0" cy="0"/>
        </a:xfrm>
      </p:grpSpPr>
      <p:cxnSp>
        <p:nvCxnSpPr>
          <p:cNvPr id="1047" name="Shape 1047"/>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48" name="Shape 1048"/>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049" name="Shape 1049"/>
          <p:cNvSpPr txBox="1"/>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PROCESS</a:t>
            </a:r>
            <a:endParaRPr sz="1000"/>
          </a:p>
        </p:txBody>
      </p:sp>
      <p:sp>
        <p:nvSpPr>
          <p:cNvPr id="1050" name="Shape 1050"/>
          <p:cNvSpPr txBox="1"/>
          <p:nvPr>
            <p:ph idx="1" type="body"/>
          </p:nvPr>
        </p:nvSpPr>
        <p:spPr>
          <a:xfrm>
            <a:off x="446484" y="2057400"/>
            <a:ext cx="8250900" cy="304200"/>
          </a:xfrm>
          <a:prstGeom prst="rect">
            <a:avLst/>
          </a:prstGeom>
          <a:noFill/>
          <a:ln>
            <a:noFill/>
          </a:ln>
        </p:spPr>
        <p:txBody>
          <a:bodyPr anchorCtr="0" anchor="t" bIns="64325" lIns="64325" spcFirstLastPara="1" rIns="64325" wrap="square" tIns="64325"/>
          <a:lstStyle>
            <a:lvl1pPr indent="-317500" lvl="0" marL="4572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51" name="Shape 1051"/>
          <p:cNvSpPr txBox="1"/>
          <p:nvPr>
            <p:ph idx="12" type="sldNum"/>
          </p:nvPr>
        </p:nvSpPr>
        <p:spPr>
          <a:xfrm>
            <a:off x="8381099"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spTree>
      <p:nvGrpSpPr>
        <p:cNvPr id="1052" name="Shape 1052"/>
        <p:cNvGrpSpPr/>
        <p:nvPr/>
      </p:nvGrpSpPr>
      <p:grpSpPr>
        <a:xfrm>
          <a:off x="0" y="0"/>
          <a:ext cx="0" cy="0"/>
          <a:chOff x="0" y="0"/>
          <a:chExt cx="0" cy="0"/>
        </a:xfrm>
      </p:grpSpPr>
      <p:sp>
        <p:nvSpPr>
          <p:cNvPr id="1053" name="Shape 1053"/>
          <p:cNvSpPr txBox="1"/>
          <p:nvPr>
            <p:ph idx="1" type="body"/>
          </p:nvPr>
        </p:nvSpPr>
        <p:spPr>
          <a:xfrm>
            <a:off x="446484" y="1037645"/>
            <a:ext cx="8250900" cy="1953600"/>
          </a:xfrm>
          <a:prstGeom prst="rect">
            <a:avLst/>
          </a:prstGeom>
          <a:noFill/>
          <a:ln>
            <a:noFill/>
          </a:ln>
        </p:spPr>
        <p:txBody>
          <a:bodyPr anchorCtr="0" anchor="t" bIns="64325" lIns="64325" spcFirstLastPara="1" rIns="64325" wrap="square" tIns="64325"/>
          <a:lstStyle>
            <a:lvl1pPr indent="-228600" lvl="0" marL="457200" marR="0" rtl="0" algn="l">
              <a:lnSpc>
                <a:spcPct val="88333"/>
              </a:lnSpc>
              <a:spcBef>
                <a:spcPts val="0"/>
              </a:spcBef>
              <a:spcAft>
                <a:spcPts val="0"/>
              </a:spcAft>
              <a:buClr>
                <a:srgbClr val="FFFFFF"/>
              </a:buClr>
              <a:buSzPts val="8400"/>
              <a:buFont typeface="Helvetica Neue"/>
              <a:buNone/>
              <a:defRPr b="1" i="0" sz="84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54" name="Shape 1054"/>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p>
        </p:txBody>
      </p:sp>
      <p:cxnSp>
        <p:nvCxnSpPr>
          <p:cNvPr id="1055" name="Shape 1055"/>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1056" name="Shape 1056"/>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1057" name="Shape 1057"/>
          <p:cNvSpPr txBox="1"/>
          <p:nvPr>
            <p:ph idx="2"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2">
    <p:spTree>
      <p:nvGrpSpPr>
        <p:cNvPr id="1058" name="Shape 1058"/>
        <p:cNvGrpSpPr/>
        <p:nvPr/>
      </p:nvGrpSpPr>
      <p:grpSpPr>
        <a:xfrm>
          <a:off x="0" y="0"/>
          <a:ext cx="0" cy="0"/>
          <a:chOff x="0" y="0"/>
          <a:chExt cx="0" cy="0"/>
        </a:xfrm>
      </p:grpSpPr>
      <p:sp>
        <p:nvSpPr>
          <p:cNvPr id="1059" name="Shape 1059"/>
          <p:cNvSpPr txBox="1"/>
          <p:nvPr>
            <p:ph idx="1" type="body"/>
          </p:nvPr>
        </p:nvSpPr>
        <p:spPr>
          <a:xfrm>
            <a:off x="446484" y="1037645"/>
            <a:ext cx="8250900" cy="1953600"/>
          </a:xfrm>
          <a:prstGeom prst="rect">
            <a:avLst/>
          </a:prstGeom>
          <a:noFill/>
          <a:ln>
            <a:noFill/>
          </a:ln>
        </p:spPr>
        <p:txBody>
          <a:bodyPr anchorCtr="0" anchor="t" bIns="64325" lIns="64325" spcFirstLastPara="1" rIns="64325" wrap="square" tIns="64325"/>
          <a:lstStyle>
            <a:lvl1pPr indent="-228600" lvl="0" marL="457200" marR="0" rtl="0" algn="l">
              <a:lnSpc>
                <a:spcPct val="88333"/>
              </a:lnSpc>
              <a:spcBef>
                <a:spcPts val="0"/>
              </a:spcBef>
              <a:spcAft>
                <a:spcPts val="0"/>
              </a:spcAft>
              <a:buClr>
                <a:srgbClr val="FFFFFF"/>
              </a:buClr>
              <a:buSzPts val="8400"/>
              <a:buFont typeface="Helvetica Neue"/>
              <a:buNone/>
              <a:defRPr b="1" i="0" sz="84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60" name="Shape 1060"/>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p>
        </p:txBody>
      </p:sp>
      <p:cxnSp>
        <p:nvCxnSpPr>
          <p:cNvPr id="1061" name="Shape 1061"/>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1062" name="Shape 1062"/>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1063" name="Shape 1063"/>
          <p:cNvSpPr txBox="1"/>
          <p:nvPr>
            <p:ph idx="2"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howMasterSp="0">
  <p:cSld name="Agenda 2">
    <p:bg>
      <p:bgPr>
        <a:solidFill>
          <a:srgbClr val="FFFFFF"/>
        </a:solidFill>
      </p:bgPr>
    </p:bg>
    <p:spTree>
      <p:nvGrpSpPr>
        <p:cNvPr id="1064" name="Shape 1064"/>
        <p:cNvGrpSpPr/>
        <p:nvPr/>
      </p:nvGrpSpPr>
      <p:grpSpPr>
        <a:xfrm>
          <a:off x="0" y="0"/>
          <a:ext cx="0" cy="0"/>
          <a:chOff x="0" y="0"/>
          <a:chExt cx="0" cy="0"/>
        </a:xfrm>
      </p:grpSpPr>
      <p:cxnSp>
        <p:nvCxnSpPr>
          <p:cNvPr id="1065" name="Shape 1065"/>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66" name="Shape 1066"/>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067" name="Shape 1067"/>
          <p:cNvSpPr txBox="1"/>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t/>
            </a:r>
            <a:endParaRPr b="1" i="0" sz="2300" u="none" cap="none" strike="noStrike">
              <a:solidFill>
                <a:srgbClr val="000000"/>
              </a:solidFill>
              <a:latin typeface="Helvetica Neue"/>
              <a:ea typeface="Helvetica Neue"/>
              <a:cs typeface="Helvetica Neue"/>
              <a:sym typeface="Helvetica Neue"/>
            </a:endParaRPr>
          </a:p>
        </p:txBody>
      </p:sp>
      <p:sp>
        <p:nvSpPr>
          <p:cNvPr id="1068" name="Shape 1068"/>
          <p:cNvSpPr txBox="1"/>
          <p:nvPr>
            <p:ph idx="1" type="body"/>
          </p:nvPr>
        </p:nvSpPr>
        <p:spPr>
          <a:xfrm>
            <a:off x="446484" y="2057400"/>
            <a:ext cx="8250900" cy="304200"/>
          </a:xfrm>
          <a:prstGeom prst="rect">
            <a:avLst/>
          </a:prstGeom>
          <a:noFill/>
          <a:ln>
            <a:noFill/>
          </a:ln>
        </p:spPr>
        <p:txBody>
          <a:bodyPr anchorCtr="0" anchor="t" bIns="64325" lIns="64325" spcFirstLastPara="1" rIns="64325" wrap="square" tIns="64325"/>
          <a:lstStyle>
            <a:lvl1pPr indent="-317500" lvl="0" marL="4572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69" name="Shape 1069"/>
          <p:cNvSpPr txBox="1"/>
          <p:nvPr>
            <p:ph idx="12" type="sldNum"/>
          </p:nvPr>
        </p:nvSpPr>
        <p:spPr>
          <a:xfrm>
            <a:off x="8381099"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o" showMasterSp="0">
  <p:cSld name="Bio">
    <p:bg>
      <p:bgPr>
        <a:solidFill>
          <a:srgbClr val="FFFFFF"/>
        </a:solidFill>
      </p:bgPr>
    </p:bg>
    <p:spTree>
      <p:nvGrpSpPr>
        <p:cNvPr id="1070" name="Shape 1070"/>
        <p:cNvGrpSpPr/>
        <p:nvPr/>
      </p:nvGrpSpPr>
      <p:grpSpPr>
        <a:xfrm>
          <a:off x="0" y="0"/>
          <a:ext cx="0" cy="0"/>
          <a:chOff x="0" y="0"/>
          <a:chExt cx="0" cy="0"/>
        </a:xfrm>
      </p:grpSpPr>
      <p:cxnSp>
        <p:nvCxnSpPr>
          <p:cNvPr id="1071" name="Shape 1071"/>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72" name="Shape 1072"/>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073" name="Shape 1073"/>
          <p:cNvSpPr txBox="1"/>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INTRODUCTION</a:t>
            </a:r>
            <a:endParaRPr sz="1000"/>
          </a:p>
        </p:txBody>
      </p:sp>
      <p:sp>
        <p:nvSpPr>
          <p:cNvPr id="1074" name="Shape 1074"/>
          <p:cNvSpPr txBox="1"/>
          <p:nvPr>
            <p:ph idx="1" type="body"/>
          </p:nvPr>
        </p:nvSpPr>
        <p:spPr>
          <a:xfrm>
            <a:off x="6054328" y="2057400"/>
            <a:ext cx="2652000" cy="26568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75" name="Shape 1075"/>
          <p:cNvSpPr txBox="1"/>
          <p:nvPr>
            <p:ph idx="2" type="body"/>
          </p:nvPr>
        </p:nvSpPr>
        <p:spPr>
          <a:xfrm>
            <a:off x="446484" y="2057400"/>
            <a:ext cx="5420400" cy="608400"/>
          </a:xfrm>
          <a:prstGeom prst="rect">
            <a:avLst/>
          </a:prstGeom>
          <a:noFill/>
          <a:ln>
            <a:noFill/>
          </a:ln>
        </p:spPr>
        <p:txBody>
          <a:bodyPr anchorCtr="0" anchor="t" bIns="64325" lIns="64325" spcFirstLastPara="1" rIns="64325" wrap="square" tIns="64325"/>
          <a:lstStyle>
            <a:lvl1pPr indent="-317500" lvl="0" marL="4572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76" name="Shape 1076"/>
          <p:cNvSpPr txBox="1"/>
          <p:nvPr>
            <p:ph idx="3" type="body"/>
          </p:nvPr>
        </p:nvSpPr>
        <p:spPr>
          <a:xfrm>
            <a:off x="446484" y="1037645"/>
            <a:ext cx="8250900" cy="930300"/>
          </a:xfrm>
          <a:prstGeom prst="rect">
            <a:avLst/>
          </a:prstGeom>
          <a:noFill/>
          <a:ln>
            <a:noFill/>
          </a:ln>
        </p:spPr>
        <p:txBody>
          <a:bodyPr anchorCtr="0" anchor="t"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77" name="Shape 1077"/>
          <p:cNvSpPr txBox="1"/>
          <p:nvPr>
            <p:ph idx="12" type="sldNum"/>
          </p:nvPr>
        </p:nvSpPr>
        <p:spPr>
          <a:xfrm>
            <a:off x="8381099"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on Dark Image" showMasterSp="0">
  <p:cSld name="Quote on Dark Image">
    <p:spTree>
      <p:nvGrpSpPr>
        <p:cNvPr id="1078" name="Shape 1078"/>
        <p:cNvGrpSpPr/>
        <p:nvPr/>
      </p:nvGrpSpPr>
      <p:grpSpPr>
        <a:xfrm>
          <a:off x="0" y="0"/>
          <a:ext cx="0" cy="0"/>
          <a:chOff x="0" y="0"/>
          <a:chExt cx="0" cy="0"/>
        </a:xfrm>
      </p:grpSpPr>
      <p:sp>
        <p:nvSpPr>
          <p:cNvPr id="1079" name="Shape 1079"/>
          <p:cNvSpPr/>
          <p:nvPr>
            <p:ph idx="2" type="pic"/>
          </p:nvPr>
        </p:nvSpPr>
        <p:spPr>
          <a:xfrm>
            <a:off x="0" y="0"/>
            <a:ext cx="9144000" cy="51435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80" name="Shape 1080"/>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p>
        </p:txBody>
      </p:sp>
      <p:cxnSp>
        <p:nvCxnSpPr>
          <p:cNvPr id="1081" name="Shape 1081"/>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1082" name="Shape 1082"/>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1083" name="Shape 1083"/>
          <p:cNvSpPr txBox="1"/>
          <p:nvPr>
            <p:ph idx="1"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84" name="Shape 1084"/>
          <p:cNvSpPr txBox="1"/>
          <p:nvPr>
            <p:ph type="title"/>
          </p:nvPr>
        </p:nvSpPr>
        <p:spPr>
          <a:xfrm>
            <a:off x="446206" y="4183712"/>
            <a:ext cx="8250900" cy="958800"/>
          </a:xfrm>
          <a:prstGeom prst="rect">
            <a:avLst/>
          </a:prstGeom>
          <a:noFill/>
          <a:ln>
            <a:noFill/>
          </a:ln>
        </p:spPr>
        <p:txBody>
          <a:bodyPr anchorCtr="0" anchor="t" bIns="64325" lIns="64325" spcFirstLastPara="1" rIns="64325" wrap="square" tIns="64325"/>
          <a:lstStyle>
            <a:lvl1pPr lvl="0" marR="0" rtl="0" algn="l">
              <a:lnSpc>
                <a:spcPct val="100000"/>
              </a:lnSpc>
              <a:spcBef>
                <a:spcPts val="0"/>
              </a:spcBef>
              <a:spcAft>
                <a:spcPts val="0"/>
              </a:spcAft>
              <a:buClr>
                <a:srgbClr val="FFFFFF"/>
              </a:buClr>
              <a:buSzPts val="3800"/>
              <a:buFont typeface="Helvetica Neue"/>
              <a:buNone/>
              <a:defRPr b="1" i="0" sz="3800" u="none" cap="none" strike="noStrike">
                <a:solidFill>
                  <a:srgbClr val="FFFFFF"/>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1085" name="Shape 1085"/>
          <p:cNvSpPr txBox="1"/>
          <p:nvPr>
            <p:ph idx="3" type="body"/>
          </p:nvPr>
        </p:nvSpPr>
        <p:spPr>
          <a:xfrm>
            <a:off x="446484" y="1259755"/>
            <a:ext cx="4998000" cy="25962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1300"/>
              </a:spcBef>
              <a:spcAft>
                <a:spcPts val="0"/>
              </a:spcAft>
              <a:buClr>
                <a:srgbClr val="FFFFFF"/>
              </a:buClr>
              <a:buSzPts val="3000"/>
              <a:buFont typeface="Helvetica Neue"/>
              <a:buNone/>
              <a:defRPr b="0" i="1" sz="3000" u="none" cap="none" strike="noStrike">
                <a:solidFill>
                  <a:srgbClr val="FFFFFF"/>
                </a:solidFill>
                <a:latin typeface="Helvetica Neue"/>
                <a:ea typeface="Helvetica Neue"/>
                <a:cs typeface="Helvetica Neue"/>
                <a:sym typeface="Helvetica Neue"/>
              </a:defRPr>
            </a:lvl1pPr>
            <a:lvl2pPr indent="-228600" lvl="1" marL="914400" marR="0" rtl="0" algn="l">
              <a:lnSpc>
                <a:spcPct val="120000"/>
              </a:lnSpc>
              <a:spcBef>
                <a:spcPts val="1300"/>
              </a:spcBef>
              <a:spcAft>
                <a:spcPts val="0"/>
              </a:spcAft>
              <a:buClr>
                <a:srgbClr val="FFFFFF"/>
              </a:buClr>
              <a:buSzPts val="3000"/>
              <a:buFont typeface="Merriweather Sans"/>
              <a:buNone/>
              <a:defRPr b="0" i="1" sz="3000" u="none" cap="none" strike="noStrike">
                <a:solidFill>
                  <a:srgbClr val="FFFFFF"/>
                </a:solidFill>
                <a:latin typeface="Helvetica Neue"/>
                <a:ea typeface="Helvetica Neue"/>
                <a:cs typeface="Helvetica Neue"/>
                <a:sym typeface="Helvetica Neue"/>
              </a:defRPr>
            </a:lvl2pPr>
            <a:lvl3pPr indent="-228600" lvl="2" marL="1371600" marR="0" rtl="0" algn="l">
              <a:lnSpc>
                <a:spcPct val="120000"/>
              </a:lnSpc>
              <a:spcBef>
                <a:spcPts val="1300"/>
              </a:spcBef>
              <a:spcAft>
                <a:spcPts val="0"/>
              </a:spcAft>
              <a:buClr>
                <a:srgbClr val="FFFFFF"/>
              </a:buClr>
              <a:buSzPts val="3000"/>
              <a:buFont typeface="Merriweather Sans"/>
              <a:buNone/>
              <a:defRPr b="0" i="1" sz="3000" u="none" cap="none" strike="noStrike">
                <a:solidFill>
                  <a:srgbClr val="FFFFFF"/>
                </a:solidFill>
                <a:latin typeface="Helvetica Neue"/>
                <a:ea typeface="Helvetica Neue"/>
                <a:cs typeface="Helvetica Neue"/>
                <a:sym typeface="Helvetica Neue"/>
              </a:defRPr>
            </a:lvl3pPr>
            <a:lvl4pPr indent="-228600" lvl="3" marL="1828800" marR="0" rtl="0" algn="l">
              <a:lnSpc>
                <a:spcPct val="120000"/>
              </a:lnSpc>
              <a:spcBef>
                <a:spcPts val="1300"/>
              </a:spcBef>
              <a:spcAft>
                <a:spcPts val="0"/>
              </a:spcAft>
              <a:buClr>
                <a:srgbClr val="FFFFFF"/>
              </a:buClr>
              <a:buSzPts val="3000"/>
              <a:buFont typeface="Merriweather Sans"/>
              <a:buNone/>
              <a:defRPr b="0" i="1" sz="3000" u="none" cap="none" strike="noStrike">
                <a:solidFill>
                  <a:srgbClr val="FFFFFF"/>
                </a:solidFill>
                <a:latin typeface="Helvetica Neue"/>
                <a:ea typeface="Helvetica Neue"/>
                <a:cs typeface="Helvetica Neue"/>
                <a:sym typeface="Helvetica Neue"/>
              </a:defRPr>
            </a:lvl4pPr>
            <a:lvl5pPr indent="-228600" lvl="4" marL="2286000" marR="0" rtl="0" algn="l">
              <a:lnSpc>
                <a:spcPct val="120000"/>
              </a:lnSpc>
              <a:spcBef>
                <a:spcPts val="1300"/>
              </a:spcBef>
              <a:spcAft>
                <a:spcPts val="0"/>
              </a:spcAft>
              <a:buClr>
                <a:srgbClr val="FFFFFF"/>
              </a:buClr>
              <a:buSzPts val="3000"/>
              <a:buFont typeface="Merriweather Sans"/>
              <a:buNone/>
              <a:defRPr b="0" i="1" sz="30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cxnSp>
        <p:nvCxnSpPr>
          <p:cNvPr id="1086" name="Shape 1086"/>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1087" name="Shape 1087"/>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no bullets" showMasterSp="0">
  <p:cSld name="Body copy – no bullets">
    <p:spTree>
      <p:nvGrpSpPr>
        <p:cNvPr id="94" name="Shape 94"/>
        <p:cNvGrpSpPr/>
        <p:nvPr/>
      </p:nvGrpSpPr>
      <p:grpSpPr>
        <a:xfrm>
          <a:off x="0" y="0"/>
          <a:ext cx="0" cy="0"/>
          <a:chOff x="0" y="0"/>
          <a:chExt cx="0" cy="0"/>
        </a:xfrm>
      </p:grpSpPr>
      <p:cxnSp>
        <p:nvCxnSpPr>
          <p:cNvPr id="95" name="Shape 95"/>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96" name="Shape 96"/>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97" name="Shape 97"/>
          <p:cNvSpPr txBox="1"/>
          <p:nvPr>
            <p:ph idx="1" type="body"/>
          </p:nvPr>
        </p:nvSpPr>
        <p:spPr>
          <a:xfrm>
            <a:off x="464344" y="1237655"/>
            <a:ext cx="8259900" cy="12954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30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1pPr>
            <a:lvl2pPr indent="-228600" lvl="1" marL="914400" marR="0" rtl="0" algn="l">
              <a:lnSpc>
                <a:spcPct val="110000"/>
              </a:lnSpc>
              <a:spcBef>
                <a:spcPts val="30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2pPr>
            <a:lvl3pPr indent="-228600" lvl="2" marL="1371600" marR="0" rtl="0" algn="l">
              <a:lnSpc>
                <a:spcPct val="110000"/>
              </a:lnSpc>
              <a:spcBef>
                <a:spcPts val="30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3pPr>
            <a:lvl4pPr indent="-228600" lvl="3" marL="1828800" marR="0" rtl="0" algn="l">
              <a:lnSpc>
                <a:spcPct val="110000"/>
              </a:lnSpc>
              <a:spcBef>
                <a:spcPts val="300"/>
              </a:spcBef>
              <a:spcAft>
                <a:spcPts val="0"/>
              </a:spcAft>
              <a:buClr>
                <a:srgbClr val="000000"/>
              </a:buClr>
              <a:buSzPts val="1900"/>
              <a:buFont typeface="Merriweather Sans"/>
              <a:buNone/>
              <a:defRPr b="0" i="0" sz="19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98" name="Shape 98"/>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99" name="Shape 99"/>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00" name="Shape 100"/>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01" name="Shape 101"/>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on Dark Image copy" showMasterSp="0">
  <p:cSld name="Quote on Dark Image copy">
    <p:bg>
      <p:bgPr>
        <a:solidFill>
          <a:srgbClr val="FFFFFF"/>
        </a:solidFill>
      </p:bgPr>
    </p:bg>
    <p:spTree>
      <p:nvGrpSpPr>
        <p:cNvPr id="1088" name="Shape 1088"/>
        <p:cNvGrpSpPr/>
        <p:nvPr/>
      </p:nvGrpSpPr>
      <p:grpSpPr>
        <a:xfrm>
          <a:off x="0" y="0"/>
          <a:ext cx="0" cy="0"/>
          <a:chOff x="0" y="0"/>
          <a:chExt cx="0" cy="0"/>
        </a:xfrm>
      </p:grpSpPr>
      <p:sp>
        <p:nvSpPr>
          <p:cNvPr id="1089" name="Shape 1089"/>
          <p:cNvSpPr/>
          <p:nvPr>
            <p:ph idx="2" type="pic"/>
          </p:nvPr>
        </p:nvSpPr>
        <p:spPr>
          <a:xfrm>
            <a:off x="0" y="0"/>
            <a:ext cx="9144000" cy="51435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90" name="Shape 1090"/>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cxnSp>
        <p:nvCxnSpPr>
          <p:cNvPr id="1091" name="Shape 1091"/>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1092" name="Shape 1092"/>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1093" name="Shape 1093"/>
          <p:cNvSpPr txBox="1"/>
          <p:nvPr>
            <p:ph idx="1"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cxnSp>
        <p:nvCxnSpPr>
          <p:cNvPr id="1094" name="Shape 1094"/>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95" name="Shape 1095"/>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096" name="Shape 1096"/>
          <p:cNvSpPr txBox="1"/>
          <p:nvPr>
            <p:ph type="title"/>
          </p:nvPr>
        </p:nvSpPr>
        <p:spPr>
          <a:xfrm>
            <a:off x="446206" y="4183712"/>
            <a:ext cx="8250900" cy="958800"/>
          </a:xfrm>
          <a:prstGeom prst="rect">
            <a:avLst/>
          </a:prstGeom>
          <a:noFill/>
          <a:ln>
            <a:noFill/>
          </a:ln>
        </p:spPr>
        <p:txBody>
          <a:bodyPr anchorCtr="0" anchor="t" bIns="64325" lIns="64325" spcFirstLastPara="1" rIns="64325" wrap="square" tIns="64325"/>
          <a:lstStyle>
            <a:lvl1pPr lvl="0" marR="0" rtl="0" algn="l">
              <a:lnSpc>
                <a:spcPct val="100000"/>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1097" name="Shape 1097"/>
          <p:cNvSpPr txBox="1"/>
          <p:nvPr>
            <p:ph idx="3" type="body"/>
          </p:nvPr>
        </p:nvSpPr>
        <p:spPr>
          <a:xfrm>
            <a:off x="446484" y="1259755"/>
            <a:ext cx="4996800" cy="25962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1300"/>
              </a:spcBef>
              <a:spcAft>
                <a:spcPts val="0"/>
              </a:spcAft>
              <a:buClr>
                <a:srgbClr val="000000"/>
              </a:buClr>
              <a:buSzPts val="3000"/>
              <a:buFont typeface="Helvetica Neue"/>
              <a:buNone/>
              <a:defRPr b="0" i="1" sz="3000" u="none" cap="none" strike="noStrike">
                <a:solidFill>
                  <a:srgbClr val="000000"/>
                </a:solidFill>
                <a:latin typeface="Helvetica Neue"/>
                <a:ea typeface="Helvetica Neue"/>
                <a:cs typeface="Helvetica Neue"/>
                <a:sym typeface="Helvetica Neue"/>
              </a:defRPr>
            </a:lvl1pPr>
            <a:lvl2pPr indent="-228600" lvl="1" marL="914400" marR="0" rtl="0" algn="l">
              <a:lnSpc>
                <a:spcPct val="120000"/>
              </a:lnSpc>
              <a:spcBef>
                <a:spcPts val="1300"/>
              </a:spcBef>
              <a:spcAft>
                <a:spcPts val="0"/>
              </a:spcAft>
              <a:buClr>
                <a:srgbClr val="000000"/>
              </a:buClr>
              <a:buSzPts val="3000"/>
              <a:buFont typeface="Merriweather Sans"/>
              <a:buNone/>
              <a:defRPr b="0" i="1" sz="3000" u="none" cap="none" strike="noStrike">
                <a:solidFill>
                  <a:srgbClr val="000000"/>
                </a:solidFill>
                <a:latin typeface="Helvetica Neue"/>
                <a:ea typeface="Helvetica Neue"/>
                <a:cs typeface="Helvetica Neue"/>
                <a:sym typeface="Helvetica Neue"/>
              </a:defRPr>
            </a:lvl2pPr>
            <a:lvl3pPr indent="-228600" lvl="2" marL="1371600" marR="0" rtl="0" algn="l">
              <a:lnSpc>
                <a:spcPct val="120000"/>
              </a:lnSpc>
              <a:spcBef>
                <a:spcPts val="1300"/>
              </a:spcBef>
              <a:spcAft>
                <a:spcPts val="0"/>
              </a:spcAft>
              <a:buClr>
                <a:srgbClr val="000000"/>
              </a:buClr>
              <a:buSzPts val="3000"/>
              <a:buFont typeface="Merriweather Sans"/>
              <a:buNone/>
              <a:defRPr b="0" i="1" sz="3000" u="none" cap="none" strike="noStrike">
                <a:solidFill>
                  <a:srgbClr val="000000"/>
                </a:solidFill>
                <a:latin typeface="Helvetica Neue"/>
                <a:ea typeface="Helvetica Neue"/>
                <a:cs typeface="Helvetica Neue"/>
                <a:sym typeface="Helvetica Neue"/>
              </a:defRPr>
            </a:lvl3pPr>
            <a:lvl4pPr indent="-228600" lvl="3" marL="1828800" marR="0" rtl="0" algn="l">
              <a:lnSpc>
                <a:spcPct val="120000"/>
              </a:lnSpc>
              <a:spcBef>
                <a:spcPts val="1300"/>
              </a:spcBef>
              <a:spcAft>
                <a:spcPts val="0"/>
              </a:spcAft>
              <a:buClr>
                <a:srgbClr val="000000"/>
              </a:buClr>
              <a:buSzPts val="3000"/>
              <a:buFont typeface="Merriweather Sans"/>
              <a:buNone/>
              <a:defRPr b="0" i="1" sz="3000" u="none" cap="none" strike="noStrike">
                <a:solidFill>
                  <a:srgbClr val="000000"/>
                </a:solidFill>
                <a:latin typeface="Helvetica Neue"/>
                <a:ea typeface="Helvetica Neue"/>
                <a:cs typeface="Helvetica Neue"/>
                <a:sym typeface="Helvetica Neue"/>
              </a:defRPr>
            </a:lvl4pPr>
            <a:lvl5pPr indent="-228600" lvl="4" marL="2286000" marR="0" rtl="0" algn="l">
              <a:lnSpc>
                <a:spcPct val="120000"/>
              </a:lnSpc>
              <a:spcBef>
                <a:spcPts val="1300"/>
              </a:spcBef>
              <a:spcAft>
                <a:spcPts val="0"/>
              </a:spcAft>
              <a:buClr>
                <a:srgbClr val="000000"/>
              </a:buClr>
              <a:buSzPts val="3000"/>
              <a:buFont typeface="Merriweather Sans"/>
              <a:buNone/>
              <a:defRPr b="0" i="1" sz="3000" u="none" cap="none" strike="noStrike">
                <a:solidFill>
                  <a:srgbClr val="000000"/>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2">
    <p:bg>
      <p:bgPr>
        <a:solidFill>
          <a:srgbClr val="FFFFFF"/>
        </a:solidFill>
      </p:bgPr>
    </p:bg>
    <p:spTree>
      <p:nvGrpSpPr>
        <p:cNvPr id="1098" name="Shape 1098"/>
        <p:cNvGrpSpPr/>
        <p:nvPr/>
      </p:nvGrpSpPr>
      <p:grpSpPr>
        <a:xfrm>
          <a:off x="0" y="0"/>
          <a:ext cx="0" cy="0"/>
          <a:chOff x="0" y="0"/>
          <a:chExt cx="0" cy="0"/>
        </a:xfrm>
      </p:grpSpPr>
      <p:cxnSp>
        <p:nvCxnSpPr>
          <p:cNvPr id="1099" name="Shape 1099"/>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00" name="Shape 1100"/>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01" name="Shape 1101"/>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02" name="Shape 1102"/>
          <p:cNvSpPr txBox="1"/>
          <p:nvPr>
            <p:ph type="title"/>
          </p:nvPr>
        </p:nvSpPr>
        <p:spPr>
          <a:xfrm>
            <a:off x="446484" y="1037645"/>
            <a:ext cx="8250900" cy="930300"/>
          </a:xfrm>
          <a:prstGeom prst="rect">
            <a:avLst/>
          </a:prstGeom>
          <a:noFill/>
          <a:ln>
            <a:noFill/>
          </a:ln>
        </p:spPr>
        <p:txBody>
          <a:bodyPr anchorCtr="0" anchor="t" bIns="64325" lIns="64325" spcFirstLastPara="1" rIns="64325" wrap="square" tIns="64325"/>
          <a:lstStyle>
            <a:lvl1pPr lvl="0" marR="0" rtl="0" algn="l">
              <a:lnSpc>
                <a:spcPct val="92592"/>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1103" name="Shape 1103"/>
          <p:cNvSpPr txBox="1"/>
          <p:nvPr>
            <p:ph idx="2" type="body"/>
          </p:nvPr>
        </p:nvSpPr>
        <p:spPr>
          <a:xfrm>
            <a:off x="444414" y="2057400"/>
            <a:ext cx="8250900" cy="26835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04" name="Shape 1104"/>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showMasterSp="0">
  <p:cSld name="Content: Full Page Image">
    <p:bg>
      <p:bgPr>
        <a:solidFill>
          <a:srgbClr val="FFFFFF"/>
        </a:solidFill>
      </p:bgPr>
    </p:bg>
    <p:spTree>
      <p:nvGrpSpPr>
        <p:cNvPr id="1105" name="Shape 1105"/>
        <p:cNvGrpSpPr/>
        <p:nvPr/>
      </p:nvGrpSpPr>
      <p:grpSpPr>
        <a:xfrm>
          <a:off x="0" y="0"/>
          <a:ext cx="0" cy="0"/>
          <a:chOff x="0" y="0"/>
          <a:chExt cx="0" cy="0"/>
        </a:xfrm>
      </p:grpSpPr>
      <p:cxnSp>
        <p:nvCxnSpPr>
          <p:cNvPr id="1106" name="Shape 1106"/>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07" name="Shape 1107"/>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08" name="Shape 1108"/>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09" name="Shape 1109"/>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10" name="Shape 1110"/>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marR="0" rtl="0" algn="l">
              <a:lnSpc>
                <a:spcPct val="92592"/>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1111" name="Shape 1111"/>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bg>
      <p:bgPr>
        <a:solidFill>
          <a:srgbClr val="FFFFFF"/>
        </a:solidFill>
      </p:bgPr>
    </p:bg>
    <p:spTree>
      <p:nvGrpSpPr>
        <p:cNvPr id="1112" name="Shape 1112"/>
        <p:cNvGrpSpPr/>
        <p:nvPr/>
      </p:nvGrpSpPr>
      <p:grpSpPr>
        <a:xfrm>
          <a:off x="0" y="0"/>
          <a:ext cx="0" cy="0"/>
          <a:chOff x="0" y="0"/>
          <a:chExt cx="0" cy="0"/>
        </a:xfrm>
      </p:grpSpPr>
      <p:cxnSp>
        <p:nvCxnSpPr>
          <p:cNvPr id="1113" name="Shape 1113"/>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14" name="Shape 1114"/>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15" name="Shape 1115"/>
          <p:cNvCxnSpPr/>
          <p:nvPr/>
        </p:nvCxnSpPr>
        <p:spPr>
          <a:xfrm flipH="1" rot="10800000">
            <a:off x="446484" y="195870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1116" name="Shape 1116"/>
          <p:cNvCxnSpPr/>
          <p:nvPr/>
        </p:nvCxnSpPr>
        <p:spPr>
          <a:xfrm>
            <a:off x="3250406" y="1959003"/>
            <a:ext cx="5444100" cy="0"/>
          </a:xfrm>
          <a:prstGeom prst="straightConnector1">
            <a:avLst/>
          </a:prstGeom>
          <a:noFill/>
          <a:ln cap="flat" cmpd="sng" w="9525">
            <a:solidFill>
              <a:srgbClr val="000000"/>
            </a:solidFill>
            <a:prstDash val="solid"/>
            <a:miter lim="400000"/>
            <a:headEnd len="sm" w="sm" type="none"/>
            <a:tailEnd len="sm" w="sm" type="none"/>
          </a:ln>
        </p:spPr>
      </p:cxnSp>
      <p:cxnSp>
        <p:nvCxnSpPr>
          <p:cNvPr id="1117" name="Shape 1117"/>
          <p:cNvCxnSpPr/>
          <p:nvPr/>
        </p:nvCxnSpPr>
        <p:spPr>
          <a:xfrm flipH="1" rot="10800000">
            <a:off x="446484" y="405188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1118" name="Shape 1118"/>
          <p:cNvCxnSpPr/>
          <p:nvPr/>
        </p:nvCxnSpPr>
        <p:spPr>
          <a:xfrm>
            <a:off x="3259336" y="4052183"/>
            <a:ext cx="5436300" cy="0"/>
          </a:xfrm>
          <a:prstGeom prst="straightConnector1">
            <a:avLst/>
          </a:prstGeom>
          <a:noFill/>
          <a:ln cap="flat" cmpd="sng" w="9525">
            <a:solidFill>
              <a:srgbClr val="000000"/>
            </a:solidFill>
            <a:prstDash val="solid"/>
            <a:miter lim="400000"/>
            <a:headEnd len="sm" w="sm" type="none"/>
            <a:tailEnd len="sm" w="sm" type="none"/>
          </a:ln>
        </p:spPr>
      </p:cxnSp>
      <p:sp>
        <p:nvSpPr>
          <p:cNvPr id="1119" name="Shape 1119"/>
          <p:cNvSpPr txBox="1"/>
          <p:nvPr/>
        </p:nvSpPr>
        <p:spPr>
          <a:xfrm>
            <a:off x="446484"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KEY OBJECTIVE(S)</a:t>
            </a:r>
            <a:endParaRPr sz="1000"/>
          </a:p>
        </p:txBody>
      </p:sp>
      <p:sp>
        <p:nvSpPr>
          <p:cNvPr id="1120" name="Shape 1120"/>
          <p:cNvSpPr txBox="1"/>
          <p:nvPr/>
        </p:nvSpPr>
        <p:spPr>
          <a:xfrm>
            <a:off x="3259336"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AGENDA</a:t>
            </a:r>
            <a:endParaRPr sz="1000"/>
          </a:p>
        </p:txBody>
      </p:sp>
      <p:sp>
        <p:nvSpPr>
          <p:cNvPr id="1121" name="Shape 1121"/>
          <p:cNvSpPr txBox="1"/>
          <p:nvPr/>
        </p:nvSpPr>
        <p:spPr>
          <a:xfrm>
            <a:off x="3259336" y="3774882"/>
            <a:ext cx="54471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RESOURCES</a:t>
            </a:r>
            <a:endParaRPr sz="1000"/>
          </a:p>
        </p:txBody>
      </p:sp>
      <p:sp>
        <p:nvSpPr>
          <p:cNvPr id="1122" name="Shape 1122"/>
          <p:cNvSpPr txBox="1"/>
          <p:nvPr/>
        </p:nvSpPr>
        <p:spPr>
          <a:xfrm>
            <a:off x="446484" y="3774882"/>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DELIVERABLE</a:t>
            </a:r>
            <a:endParaRPr sz="1000"/>
          </a:p>
        </p:txBody>
      </p:sp>
      <p:sp>
        <p:nvSpPr>
          <p:cNvPr id="1123" name="Shape 1123"/>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24" name="Shape 1124"/>
          <p:cNvSpPr txBox="1"/>
          <p:nvPr>
            <p:ph idx="2" type="body"/>
          </p:nvPr>
        </p:nvSpPr>
        <p:spPr>
          <a:xfrm>
            <a:off x="446484" y="2093181"/>
            <a:ext cx="2625300" cy="4293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25" name="Shape 1125"/>
          <p:cNvSpPr txBox="1"/>
          <p:nvPr>
            <p:ph idx="3" type="body"/>
          </p:nvPr>
        </p:nvSpPr>
        <p:spPr>
          <a:xfrm>
            <a:off x="3259336" y="2093181"/>
            <a:ext cx="7770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1"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26" name="Shape 1126"/>
          <p:cNvSpPr txBox="1"/>
          <p:nvPr>
            <p:ph idx="4" type="body"/>
          </p:nvPr>
        </p:nvSpPr>
        <p:spPr>
          <a:xfrm>
            <a:off x="4339828" y="2093181"/>
            <a:ext cx="4357800" cy="214800"/>
          </a:xfrm>
          <a:prstGeom prst="rect">
            <a:avLst/>
          </a:prstGeom>
          <a:noFill/>
          <a:ln>
            <a:noFill/>
          </a:ln>
        </p:spPr>
        <p:txBody>
          <a:bodyPr anchorCtr="0" anchor="t" bIns="64325" lIns="64325" spcFirstLastPara="1" rIns="64325" wrap="square" tIns="64325"/>
          <a:lstStyle>
            <a:lvl1pPr indent="-317500" lvl="0" marL="457200" marR="0" rtl="0" algn="l">
              <a:lnSpc>
                <a:spcPct val="100000"/>
              </a:lnSpc>
              <a:spcBef>
                <a:spcPts val="700"/>
              </a:spcBef>
              <a:spcAft>
                <a:spcPts val="0"/>
              </a:spcAft>
              <a:buClr>
                <a:srgbClr val="000000"/>
              </a:buClr>
              <a:buSzPts val="1400"/>
              <a:buFont typeface="Helvetica Neue"/>
              <a:buAutoNum type="arabicPeriod"/>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27" name="Shape 1127"/>
          <p:cNvSpPr txBox="1"/>
          <p:nvPr>
            <p:ph idx="5" type="body"/>
          </p:nvPr>
        </p:nvSpPr>
        <p:spPr>
          <a:xfrm>
            <a:off x="446484" y="4186362"/>
            <a:ext cx="26253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28" name="Shape 1128"/>
          <p:cNvSpPr txBox="1"/>
          <p:nvPr>
            <p:ph idx="6" type="body"/>
          </p:nvPr>
        </p:nvSpPr>
        <p:spPr>
          <a:xfrm>
            <a:off x="3259336" y="4186362"/>
            <a:ext cx="54471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29" name="Shape 1129"/>
          <p:cNvSpPr txBox="1"/>
          <p:nvPr>
            <p:ph idx="12" type="sldNum"/>
          </p:nvPr>
        </p:nvSpPr>
        <p:spPr>
          <a:xfrm>
            <a:off x="8447484" y="523476"/>
            <a:ext cx="3153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bg>
      <p:bgPr>
        <a:solidFill>
          <a:srgbClr val="FFFFFF"/>
        </a:solidFill>
      </p:bgPr>
    </p:bg>
    <p:spTree>
      <p:nvGrpSpPr>
        <p:cNvPr id="1130" name="Shape 1130"/>
        <p:cNvGrpSpPr/>
        <p:nvPr/>
      </p:nvGrpSpPr>
      <p:grpSpPr>
        <a:xfrm>
          <a:off x="0" y="0"/>
          <a:ext cx="0" cy="0"/>
          <a:chOff x="0" y="0"/>
          <a:chExt cx="0" cy="0"/>
        </a:xfrm>
      </p:grpSpPr>
      <p:cxnSp>
        <p:nvCxnSpPr>
          <p:cNvPr id="1131" name="Shape 1131"/>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32" name="Shape 1132"/>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33" name="Shape 1133"/>
          <p:cNvCxnSpPr/>
          <p:nvPr/>
        </p:nvCxnSpPr>
        <p:spPr>
          <a:xfrm flipH="1" rot="10800000">
            <a:off x="6063258" y="195870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1134" name="Shape 1134"/>
          <p:cNvCxnSpPr/>
          <p:nvPr/>
        </p:nvCxnSpPr>
        <p:spPr>
          <a:xfrm>
            <a:off x="446484" y="1959003"/>
            <a:ext cx="5444100" cy="0"/>
          </a:xfrm>
          <a:prstGeom prst="straightConnector1">
            <a:avLst/>
          </a:prstGeom>
          <a:noFill/>
          <a:ln cap="flat" cmpd="sng" w="9525">
            <a:solidFill>
              <a:srgbClr val="000000"/>
            </a:solidFill>
            <a:prstDash val="solid"/>
            <a:miter lim="400000"/>
            <a:headEnd len="sm" w="sm" type="none"/>
            <a:tailEnd len="sm" w="sm" type="none"/>
          </a:ln>
        </p:spPr>
      </p:cxnSp>
      <p:sp>
        <p:nvSpPr>
          <p:cNvPr id="1135" name="Shape 1135"/>
          <p:cNvSpPr txBox="1"/>
          <p:nvPr/>
        </p:nvSpPr>
        <p:spPr>
          <a:xfrm>
            <a:off x="446484"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SUMMARY</a:t>
            </a:r>
            <a:endParaRPr sz="1000"/>
          </a:p>
        </p:txBody>
      </p:sp>
      <p:sp>
        <p:nvSpPr>
          <p:cNvPr id="1136" name="Shape 1136"/>
          <p:cNvSpPr txBox="1"/>
          <p:nvPr/>
        </p:nvSpPr>
        <p:spPr>
          <a:xfrm>
            <a:off x="6072188"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KEY CHALLENGE / QUESTION</a:t>
            </a:r>
            <a:endParaRPr sz="1000"/>
          </a:p>
        </p:txBody>
      </p:sp>
      <p:sp>
        <p:nvSpPr>
          <p:cNvPr id="1137" name="Shape 1137"/>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38" name="Shape 1138"/>
          <p:cNvSpPr txBox="1"/>
          <p:nvPr>
            <p:ph idx="2" type="body"/>
          </p:nvPr>
        </p:nvSpPr>
        <p:spPr>
          <a:xfrm>
            <a:off x="6072188" y="2093181"/>
            <a:ext cx="2625300" cy="4293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39" name="Shape 1139"/>
          <p:cNvSpPr txBox="1"/>
          <p:nvPr>
            <p:ph idx="3" type="body"/>
          </p:nvPr>
        </p:nvSpPr>
        <p:spPr>
          <a:xfrm>
            <a:off x="446484" y="2093181"/>
            <a:ext cx="54291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40" name="Shape 1140"/>
          <p:cNvSpPr txBox="1"/>
          <p:nvPr>
            <p:ph idx="4" type="body"/>
          </p:nvPr>
        </p:nvSpPr>
        <p:spPr>
          <a:xfrm>
            <a:off x="446484" y="1037645"/>
            <a:ext cx="8250900" cy="510000"/>
          </a:xfrm>
          <a:prstGeom prst="rect">
            <a:avLst/>
          </a:prstGeom>
          <a:noFill/>
          <a:ln>
            <a:noFill/>
          </a:ln>
        </p:spPr>
        <p:txBody>
          <a:bodyPr anchorCtr="0" anchor="t" bIns="64325" lIns="64325" spcFirstLastPara="1" rIns="64325" wrap="square" tIns="64325"/>
          <a:lstStyle>
            <a:lvl1pPr indent="-228600" lvl="0" marL="457200" marR="0" rtl="0" algn="l">
              <a:lnSpc>
                <a:spcPct val="92592"/>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41" name="Shape 1141"/>
          <p:cNvSpPr txBox="1"/>
          <p:nvPr>
            <p:ph idx="12" type="sldNum"/>
          </p:nvPr>
        </p:nvSpPr>
        <p:spPr>
          <a:xfrm>
            <a:off x="8447484" y="523476"/>
            <a:ext cx="3153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bg>
      <p:bgPr>
        <a:solidFill>
          <a:srgbClr val="FFFFFF"/>
        </a:solidFill>
      </p:bgPr>
    </p:bg>
    <p:spTree>
      <p:nvGrpSpPr>
        <p:cNvPr id="1142" name="Shape 1142"/>
        <p:cNvGrpSpPr/>
        <p:nvPr/>
      </p:nvGrpSpPr>
      <p:grpSpPr>
        <a:xfrm>
          <a:off x="0" y="0"/>
          <a:ext cx="0" cy="0"/>
          <a:chOff x="0" y="0"/>
          <a:chExt cx="0" cy="0"/>
        </a:xfrm>
      </p:grpSpPr>
      <p:pic>
        <p:nvPicPr>
          <p:cNvPr descr="IMAC_BW.jpg" id="1143" name="Shape 1143"/>
          <p:cNvPicPr preferRelativeResize="0"/>
          <p:nvPr/>
        </p:nvPicPr>
        <p:blipFill rotWithShape="1">
          <a:blip r:embed="rId2">
            <a:alphaModFix/>
          </a:blip>
          <a:srcRect b="0" l="0" r="0" t="0"/>
          <a:stretch/>
        </p:blipFill>
        <p:spPr>
          <a:xfrm>
            <a:off x="2330648" y="1095492"/>
            <a:ext cx="4472848" cy="3625454"/>
          </a:xfrm>
          <a:prstGeom prst="rect">
            <a:avLst/>
          </a:prstGeom>
          <a:noFill/>
          <a:ln>
            <a:noFill/>
          </a:ln>
        </p:spPr>
      </p:pic>
      <p:cxnSp>
        <p:nvCxnSpPr>
          <p:cNvPr id="1144" name="Shape 1144"/>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45" name="Shape 1145"/>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46" name="Shape 1146"/>
          <p:cNvSpPr txBox="1"/>
          <p:nvPr>
            <p:ph idx="1" type="body"/>
          </p:nvPr>
        </p:nvSpPr>
        <p:spPr>
          <a:xfrm>
            <a:off x="2536031" y="1270221"/>
            <a:ext cx="4098600" cy="23169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47" name="Shape 1147"/>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48" name="Shape 1148"/>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bg>
      <p:bgPr>
        <a:solidFill>
          <a:srgbClr val="FFFFFF"/>
        </a:solidFill>
      </p:bgPr>
    </p:bg>
    <p:spTree>
      <p:nvGrpSpPr>
        <p:cNvPr id="1149" name="Shape 1149"/>
        <p:cNvGrpSpPr/>
        <p:nvPr/>
      </p:nvGrpSpPr>
      <p:grpSpPr>
        <a:xfrm>
          <a:off x="0" y="0"/>
          <a:ext cx="0" cy="0"/>
          <a:chOff x="0" y="0"/>
          <a:chExt cx="0" cy="0"/>
        </a:xfrm>
      </p:grpSpPr>
      <p:sp>
        <p:nvSpPr>
          <p:cNvPr descr="iStock_000008824584Medium.png" id="1150" name="Shape 1150"/>
          <p:cNvSpPr/>
          <p:nvPr/>
        </p:nvSpPr>
        <p:spPr>
          <a:xfrm>
            <a:off x="1965089" y="1096068"/>
            <a:ext cx="5153100" cy="3612300"/>
          </a:xfrm>
          <a:custGeom>
            <a:pathLst>
              <a:path extrusionOk="0" h="120000" w="120000">
                <a:moveTo>
                  <a:pt x="13678" y="0"/>
                </a:moveTo>
                <a:lnTo>
                  <a:pt x="12895" y="666"/>
                </a:lnTo>
                <a:cubicBezTo>
                  <a:pt x="11806" y="1583"/>
                  <a:pt x="11383" y="2622"/>
                  <a:pt x="11294" y="4661"/>
                </a:cubicBezTo>
                <a:cubicBezTo>
                  <a:pt x="11128" y="8406"/>
                  <a:pt x="11067" y="49412"/>
                  <a:pt x="11222" y="49551"/>
                </a:cubicBezTo>
                <a:cubicBezTo>
                  <a:pt x="11439" y="49745"/>
                  <a:pt x="11433" y="54607"/>
                  <a:pt x="11217" y="54918"/>
                </a:cubicBezTo>
                <a:cubicBezTo>
                  <a:pt x="11106" y="55079"/>
                  <a:pt x="11000" y="61736"/>
                  <a:pt x="10928" y="73565"/>
                </a:cubicBezTo>
                <a:cubicBezTo>
                  <a:pt x="10822" y="90918"/>
                  <a:pt x="10800" y="91973"/>
                  <a:pt x="10517" y="92196"/>
                </a:cubicBezTo>
                <a:cubicBezTo>
                  <a:pt x="10344" y="92323"/>
                  <a:pt x="9850" y="93162"/>
                  <a:pt x="9411" y="94063"/>
                </a:cubicBezTo>
                <a:cubicBezTo>
                  <a:pt x="8294" y="96335"/>
                  <a:pt x="5261" y="102353"/>
                  <a:pt x="2405" y="107953"/>
                </a:cubicBezTo>
                <a:lnTo>
                  <a:pt x="0" y="112671"/>
                </a:lnTo>
                <a:lnTo>
                  <a:pt x="0" y="115377"/>
                </a:lnTo>
                <a:lnTo>
                  <a:pt x="0" y="118077"/>
                </a:lnTo>
                <a:lnTo>
                  <a:pt x="638" y="118588"/>
                </a:lnTo>
                <a:cubicBezTo>
                  <a:pt x="1316" y="119127"/>
                  <a:pt x="2927" y="119799"/>
                  <a:pt x="3911" y="119961"/>
                </a:cubicBezTo>
                <a:cubicBezTo>
                  <a:pt x="4239" y="120016"/>
                  <a:pt x="6144" y="120016"/>
                  <a:pt x="8155" y="119961"/>
                </a:cubicBezTo>
                <a:cubicBezTo>
                  <a:pt x="15322" y="119777"/>
                  <a:pt x="71192" y="119349"/>
                  <a:pt x="93909" y="119305"/>
                </a:cubicBezTo>
                <a:lnTo>
                  <a:pt x="117022" y="119266"/>
                </a:lnTo>
                <a:lnTo>
                  <a:pt x="118133" y="118727"/>
                </a:lnTo>
                <a:cubicBezTo>
                  <a:pt x="120005" y="117816"/>
                  <a:pt x="120000" y="117810"/>
                  <a:pt x="120000" y="114921"/>
                </a:cubicBezTo>
                <a:lnTo>
                  <a:pt x="120000" y="112432"/>
                </a:lnTo>
                <a:lnTo>
                  <a:pt x="117144" y="106737"/>
                </a:lnTo>
                <a:cubicBezTo>
                  <a:pt x="115577" y="103608"/>
                  <a:pt x="113471" y="99408"/>
                  <a:pt x="112471" y="97407"/>
                </a:cubicBezTo>
                <a:cubicBezTo>
                  <a:pt x="111477" y="95402"/>
                  <a:pt x="110427" y="93390"/>
                  <a:pt x="110149" y="92940"/>
                </a:cubicBezTo>
                <a:lnTo>
                  <a:pt x="109649" y="92123"/>
                </a:lnTo>
                <a:lnTo>
                  <a:pt x="109555" y="82528"/>
                </a:lnTo>
                <a:cubicBezTo>
                  <a:pt x="109499" y="76371"/>
                  <a:pt x="109405" y="72815"/>
                  <a:pt x="109288" y="72621"/>
                </a:cubicBezTo>
                <a:cubicBezTo>
                  <a:pt x="109055" y="72215"/>
                  <a:pt x="109071" y="60914"/>
                  <a:pt x="109310" y="60708"/>
                </a:cubicBezTo>
                <a:cubicBezTo>
                  <a:pt x="109416" y="60613"/>
                  <a:pt x="109399" y="60419"/>
                  <a:pt x="109271" y="60197"/>
                </a:cubicBezTo>
                <a:cubicBezTo>
                  <a:pt x="109110" y="59924"/>
                  <a:pt x="109105" y="59724"/>
                  <a:pt x="109249" y="59397"/>
                </a:cubicBezTo>
                <a:cubicBezTo>
                  <a:pt x="109388" y="59074"/>
                  <a:pt x="109421" y="51729"/>
                  <a:pt x="109366" y="32026"/>
                </a:cubicBezTo>
                <a:cubicBezTo>
                  <a:pt x="109327" y="17219"/>
                  <a:pt x="109255" y="4661"/>
                  <a:pt x="109205" y="4122"/>
                </a:cubicBezTo>
                <a:cubicBezTo>
                  <a:pt x="108999" y="1966"/>
                  <a:pt x="107860" y="633"/>
                  <a:pt x="106071" y="466"/>
                </a:cubicBezTo>
                <a:cubicBezTo>
                  <a:pt x="105299" y="394"/>
                  <a:pt x="38057" y="38"/>
                  <a:pt x="18867" y="11"/>
                </a:cubicBezTo>
                <a:lnTo>
                  <a:pt x="13678" y="0"/>
                </a:lnTo>
                <a:close/>
              </a:path>
            </a:pathLst>
          </a:custGeom>
          <a:noFill/>
          <a:ln>
            <a:noFill/>
          </a:ln>
        </p:spPr>
      </p:sp>
      <p:cxnSp>
        <p:nvCxnSpPr>
          <p:cNvPr id="1151" name="Shape 1151"/>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52" name="Shape 1152"/>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53" name="Shape 1153"/>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54" name="Shape 1154"/>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55" name="Shape 1155"/>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bg>
      <p:bgPr>
        <a:solidFill>
          <a:srgbClr val="FFFFFF"/>
        </a:solidFill>
      </p:bgPr>
    </p:bg>
    <p:spTree>
      <p:nvGrpSpPr>
        <p:cNvPr id="1156" name="Shape 1156"/>
        <p:cNvGrpSpPr/>
        <p:nvPr/>
      </p:nvGrpSpPr>
      <p:grpSpPr>
        <a:xfrm>
          <a:off x="0" y="0"/>
          <a:ext cx="0" cy="0"/>
          <a:chOff x="0" y="0"/>
          <a:chExt cx="0" cy="0"/>
        </a:xfrm>
      </p:grpSpPr>
      <p:pic>
        <p:nvPicPr>
          <p:cNvPr descr="ipad.png" id="1157" name="Shape 1157"/>
          <p:cNvPicPr preferRelativeResize="0"/>
          <p:nvPr/>
        </p:nvPicPr>
        <p:blipFill rotWithShape="1">
          <a:blip r:embed="rId2">
            <a:alphaModFix/>
          </a:blip>
          <a:srcRect b="0" l="0" r="0" t="0"/>
          <a:stretch/>
        </p:blipFill>
        <p:spPr>
          <a:xfrm>
            <a:off x="2205633" y="1064481"/>
            <a:ext cx="4813102" cy="3764936"/>
          </a:xfrm>
          <a:prstGeom prst="rect">
            <a:avLst/>
          </a:prstGeom>
          <a:noFill/>
          <a:ln>
            <a:noFill/>
          </a:ln>
        </p:spPr>
      </p:pic>
      <p:cxnSp>
        <p:nvCxnSpPr>
          <p:cNvPr id="1158" name="Shape 1158"/>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59" name="Shape 1159"/>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60" name="Shape 1160"/>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61" name="Shape 1161"/>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62" name="Shape 1162"/>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bg>
      <p:bgPr>
        <a:solidFill>
          <a:srgbClr val="FFFFFF"/>
        </a:solidFill>
      </p:bgPr>
    </p:bg>
    <p:spTree>
      <p:nvGrpSpPr>
        <p:cNvPr id="1163" name="Shape 1163"/>
        <p:cNvGrpSpPr/>
        <p:nvPr/>
      </p:nvGrpSpPr>
      <p:grpSpPr>
        <a:xfrm>
          <a:off x="0" y="0"/>
          <a:ext cx="0" cy="0"/>
          <a:chOff x="0" y="0"/>
          <a:chExt cx="0" cy="0"/>
        </a:xfrm>
      </p:grpSpPr>
      <p:pic>
        <p:nvPicPr>
          <p:cNvPr descr="iStock_000016029046Medium_BW.png" id="1164" name="Shape 1164"/>
          <p:cNvPicPr preferRelativeResize="0"/>
          <p:nvPr/>
        </p:nvPicPr>
        <p:blipFill rotWithShape="1">
          <a:blip r:embed="rId2">
            <a:alphaModFix/>
          </a:blip>
          <a:srcRect b="0" l="0" r="0" t="0"/>
          <a:stretch/>
        </p:blipFill>
        <p:spPr>
          <a:xfrm>
            <a:off x="714375" y="925271"/>
            <a:ext cx="2843343" cy="4259463"/>
          </a:xfrm>
          <a:prstGeom prst="rect">
            <a:avLst/>
          </a:prstGeom>
          <a:noFill/>
          <a:ln>
            <a:noFill/>
          </a:ln>
        </p:spPr>
      </p:pic>
      <p:pic>
        <p:nvPicPr>
          <p:cNvPr descr="iStock_000016936841Medium_BW.jpg" id="1165" name="Shape 1165"/>
          <p:cNvPicPr preferRelativeResize="0"/>
          <p:nvPr/>
        </p:nvPicPr>
        <p:blipFill rotWithShape="1">
          <a:blip r:embed="rId3">
            <a:alphaModFix/>
          </a:blip>
          <a:srcRect b="0" l="0" r="0" t="0"/>
          <a:stretch/>
        </p:blipFill>
        <p:spPr>
          <a:xfrm>
            <a:off x="3286125" y="966083"/>
            <a:ext cx="2598539" cy="3877507"/>
          </a:xfrm>
          <a:prstGeom prst="rect">
            <a:avLst/>
          </a:prstGeom>
          <a:noFill/>
          <a:ln>
            <a:noFill/>
          </a:ln>
        </p:spPr>
      </p:pic>
      <p:pic>
        <p:nvPicPr>
          <p:cNvPr descr="verizon-4g.jpg" id="1166" name="Shape 1166"/>
          <p:cNvPicPr preferRelativeResize="0"/>
          <p:nvPr/>
        </p:nvPicPr>
        <p:blipFill rotWithShape="1">
          <a:blip r:embed="rId4">
            <a:alphaModFix/>
          </a:blip>
          <a:srcRect b="0" l="0" r="0" t="0"/>
          <a:stretch/>
        </p:blipFill>
        <p:spPr>
          <a:xfrm>
            <a:off x="5982891" y="957138"/>
            <a:ext cx="2098477" cy="3838677"/>
          </a:xfrm>
          <a:prstGeom prst="rect">
            <a:avLst/>
          </a:prstGeom>
          <a:noFill/>
          <a:ln>
            <a:noFill/>
          </a:ln>
        </p:spPr>
      </p:pic>
      <p:cxnSp>
        <p:nvCxnSpPr>
          <p:cNvPr id="1167" name="Shape 1167"/>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68" name="Shape 1168"/>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169" name="Shape 1169"/>
          <p:cNvSpPr txBox="1"/>
          <p:nvPr/>
        </p:nvSpPr>
        <p:spPr>
          <a:xfrm>
            <a:off x="3973711" y="2701456"/>
            <a:ext cx="1198500" cy="205800"/>
          </a:xfrm>
          <a:prstGeom prst="rect">
            <a:avLst/>
          </a:prstGeom>
          <a:noFill/>
          <a:ln>
            <a:noFill/>
          </a:ln>
        </p:spPr>
        <p:txBody>
          <a:bodyPr anchorCtr="0" anchor="t" bIns="26800" lIns="26800" spcFirstLastPara="1" rIns="26800" wrap="square" tIns="26800">
            <a:noAutofit/>
          </a:bodyPr>
          <a:lstStyle/>
          <a:p>
            <a:pPr indent="0" lvl="0" marL="0" marR="0" rtl="0" algn="l">
              <a:lnSpc>
                <a:spcPct val="100000"/>
              </a:lnSpc>
              <a:spcBef>
                <a:spcPts val="0"/>
              </a:spcBef>
              <a:spcAft>
                <a:spcPts val="0"/>
              </a:spcAft>
              <a:buClr>
                <a:srgbClr val="000000"/>
              </a:buClr>
              <a:buSzPts val="1000"/>
              <a:buFont typeface="Helvetica Neue"/>
              <a:buNone/>
            </a:pPr>
            <a:r>
              <a:rPr b="0" i="0" lang="en" sz="1000" u="none" cap="none" strike="noStrike">
                <a:solidFill>
                  <a:srgbClr val="000000"/>
                </a:solidFill>
                <a:latin typeface="Helvetica Neue"/>
                <a:ea typeface="Helvetica Neue"/>
                <a:cs typeface="Helvetica Neue"/>
                <a:sym typeface="Helvetica Neue"/>
              </a:rPr>
              <a:t>Drag an object here</a:t>
            </a:r>
            <a:endParaRPr sz="1000"/>
          </a:p>
        </p:txBody>
      </p:sp>
      <p:sp>
        <p:nvSpPr>
          <p:cNvPr id="1170" name="Shape 1170"/>
          <p:cNvSpPr txBox="1"/>
          <p:nvPr/>
        </p:nvSpPr>
        <p:spPr>
          <a:xfrm>
            <a:off x="6456164" y="2701456"/>
            <a:ext cx="1198500" cy="205800"/>
          </a:xfrm>
          <a:prstGeom prst="rect">
            <a:avLst/>
          </a:prstGeom>
          <a:noFill/>
          <a:ln>
            <a:noFill/>
          </a:ln>
        </p:spPr>
        <p:txBody>
          <a:bodyPr anchorCtr="0" anchor="t" bIns="26800" lIns="26800" spcFirstLastPara="1" rIns="26800" wrap="square" tIns="26800">
            <a:noAutofit/>
          </a:bodyPr>
          <a:lstStyle/>
          <a:p>
            <a:pPr indent="0" lvl="0" marL="0" marR="0" rtl="0" algn="l">
              <a:lnSpc>
                <a:spcPct val="100000"/>
              </a:lnSpc>
              <a:spcBef>
                <a:spcPts val="0"/>
              </a:spcBef>
              <a:spcAft>
                <a:spcPts val="0"/>
              </a:spcAft>
              <a:buClr>
                <a:srgbClr val="000000"/>
              </a:buClr>
              <a:buSzPts val="1000"/>
              <a:buFont typeface="Helvetica Neue"/>
              <a:buNone/>
            </a:pPr>
            <a:r>
              <a:rPr b="0" i="0" lang="en" sz="1000" u="none" cap="none" strike="noStrike">
                <a:solidFill>
                  <a:srgbClr val="000000"/>
                </a:solidFill>
                <a:latin typeface="Helvetica Neue"/>
                <a:ea typeface="Helvetica Neue"/>
                <a:cs typeface="Helvetica Neue"/>
                <a:sym typeface="Helvetica Neue"/>
              </a:rPr>
              <a:t>Drag an object here</a:t>
            </a:r>
            <a:endParaRPr sz="1000"/>
          </a:p>
        </p:txBody>
      </p:sp>
      <p:sp>
        <p:nvSpPr>
          <p:cNvPr id="1171" name="Shape 1171"/>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72" name="Shape 1172"/>
          <p:cNvSpPr/>
          <p:nvPr>
            <p:ph idx="2" type="pic"/>
          </p:nvPr>
        </p:nvSpPr>
        <p:spPr>
          <a:xfrm>
            <a:off x="6206133" y="1438678"/>
            <a:ext cx="1696500" cy="27960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73" name="Shape 1173"/>
          <p:cNvSpPr/>
          <p:nvPr>
            <p:ph idx="3" type="pic"/>
          </p:nvPr>
        </p:nvSpPr>
        <p:spPr>
          <a:xfrm>
            <a:off x="3781661" y="1740578"/>
            <a:ext cx="1609200" cy="23793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74" name="Shape 1174"/>
          <p:cNvSpPr txBox="1"/>
          <p:nvPr>
            <p:ph idx="4"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75" name="Shape 1175"/>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ne Chart" showMasterSp="0">
  <p:cSld name="Line Chart">
    <p:bg>
      <p:bgPr>
        <a:solidFill>
          <a:srgbClr val="FFFFFF"/>
        </a:solidFill>
      </p:bgPr>
    </p:bg>
    <p:spTree>
      <p:nvGrpSpPr>
        <p:cNvPr id="1176" name="Shape 1176"/>
        <p:cNvGrpSpPr/>
        <p:nvPr/>
      </p:nvGrpSpPr>
      <p:grpSpPr>
        <a:xfrm>
          <a:off x="0" y="0"/>
          <a:ext cx="0" cy="0"/>
          <a:chOff x="0" y="0"/>
          <a:chExt cx="0" cy="0"/>
        </a:xfrm>
      </p:grpSpPr>
      <p:cxnSp>
        <p:nvCxnSpPr>
          <p:cNvPr id="1177" name="Shape 1177"/>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78" name="Shape 1178"/>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pic>
        <p:nvPicPr>
          <p:cNvPr id="1179" name="Shape 1179"/>
          <p:cNvPicPr preferRelativeResize="0"/>
          <p:nvPr/>
        </p:nvPicPr>
        <p:blipFill rotWithShape="1">
          <a:blip r:embed="rId2">
            <a:alphaModFix/>
          </a:blip>
          <a:srcRect b="0" l="0" r="0" t="0"/>
          <a:stretch/>
        </p:blipFill>
        <p:spPr>
          <a:xfrm>
            <a:off x="448525" y="1556468"/>
            <a:ext cx="5431800" cy="3038700"/>
          </a:xfrm>
          <a:prstGeom prst="rect">
            <a:avLst/>
          </a:prstGeom>
          <a:noFill/>
          <a:ln>
            <a:noFill/>
          </a:ln>
        </p:spPr>
      </p:pic>
      <p:sp>
        <p:nvSpPr>
          <p:cNvPr id="1180" name="Shape 1180"/>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81" name="Shape 1181"/>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er info - 1" showMasterSp="0">
  <p:cSld name="Presenter info - 1">
    <p:spTree>
      <p:nvGrpSpPr>
        <p:cNvPr id="102" name="Shape 102"/>
        <p:cNvGrpSpPr/>
        <p:nvPr/>
      </p:nvGrpSpPr>
      <p:grpSpPr>
        <a:xfrm>
          <a:off x="0" y="0"/>
          <a:ext cx="0" cy="0"/>
          <a:chOff x="0" y="0"/>
          <a:chExt cx="0" cy="0"/>
        </a:xfrm>
      </p:grpSpPr>
      <p:cxnSp>
        <p:nvCxnSpPr>
          <p:cNvPr id="103" name="Shape 103"/>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104" name="Shape 104"/>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105" name="Shape 105"/>
          <p:cNvSpPr/>
          <p:nvPr>
            <p:ph idx="2" type="pic"/>
          </p:nvPr>
        </p:nvSpPr>
        <p:spPr>
          <a:xfrm>
            <a:off x="4420195" y="739378"/>
            <a:ext cx="4347900" cy="36486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06" name="Shape 106"/>
          <p:cNvSpPr txBox="1"/>
          <p:nvPr>
            <p:ph idx="1"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07" name="Shape 107"/>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08" name="Shape 108"/>
          <p:cNvSpPr txBox="1"/>
          <p:nvPr>
            <p:ph idx="4" type="body"/>
          </p:nvPr>
        </p:nvSpPr>
        <p:spPr>
          <a:xfrm>
            <a:off x="464344" y="1237655"/>
            <a:ext cx="4105500" cy="16881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09" name="Shape 109"/>
          <p:cNvSpPr txBox="1"/>
          <p:nvPr>
            <p:ph idx="5"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10" name="Shape 110"/>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e Chart" showMasterSp="0">
  <p:cSld name="Pie Chart">
    <p:bg>
      <p:bgPr>
        <a:solidFill>
          <a:srgbClr val="FFFFFF"/>
        </a:solidFill>
      </p:bgPr>
    </p:bg>
    <p:spTree>
      <p:nvGrpSpPr>
        <p:cNvPr id="1182" name="Shape 1182"/>
        <p:cNvGrpSpPr/>
        <p:nvPr/>
      </p:nvGrpSpPr>
      <p:grpSpPr>
        <a:xfrm>
          <a:off x="0" y="0"/>
          <a:ext cx="0" cy="0"/>
          <a:chOff x="0" y="0"/>
          <a:chExt cx="0" cy="0"/>
        </a:xfrm>
      </p:grpSpPr>
      <p:cxnSp>
        <p:nvCxnSpPr>
          <p:cNvPr id="1183" name="Shape 1183"/>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84" name="Shape 1184"/>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pic>
        <p:nvPicPr>
          <p:cNvPr id="1185" name="Shape 1185"/>
          <p:cNvPicPr preferRelativeResize="0"/>
          <p:nvPr/>
        </p:nvPicPr>
        <p:blipFill rotWithShape="1">
          <a:blip r:embed="rId2">
            <a:alphaModFix/>
          </a:blip>
          <a:srcRect b="0" l="0" r="0" t="0"/>
          <a:stretch/>
        </p:blipFill>
        <p:spPr>
          <a:xfrm>
            <a:off x="450949" y="1789043"/>
            <a:ext cx="2053800" cy="2805000"/>
          </a:xfrm>
          <a:prstGeom prst="rect">
            <a:avLst/>
          </a:prstGeom>
          <a:noFill/>
          <a:ln>
            <a:noFill/>
          </a:ln>
        </p:spPr>
      </p:pic>
      <p:sp>
        <p:nvSpPr>
          <p:cNvPr id="1186" name="Shape 1186"/>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87" name="Shape 1187"/>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ck Bar Chart" showMasterSp="0">
  <p:cSld name="Stack Bar Chart">
    <p:bg>
      <p:bgPr>
        <a:solidFill>
          <a:srgbClr val="FFFFFF"/>
        </a:solidFill>
      </p:bgPr>
    </p:bg>
    <p:spTree>
      <p:nvGrpSpPr>
        <p:cNvPr id="1188" name="Shape 1188"/>
        <p:cNvGrpSpPr/>
        <p:nvPr/>
      </p:nvGrpSpPr>
      <p:grpSpPr>
        <a:xfrm>
          <a:off x="0" y="0"/>
          <a:ext cx="0" cy="0"/>
          <a:chOff x="0" y="0"/>
          <a:chExt cx="0" cy="0"/>
        </a:xfrm>
      </p:grpSpPr>
      <p:cxnSp>
        <p:nvCxnSpPr>
          <p:cNvPr id="1189" name="Shape 1189"/>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90" name="Shape 1190"/>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pic>
        <p:nvPicPr>
          <p:cNvPr id="1191" name="Shape 1191"/>
          <p:cNvPicPr preferRelativeResize="0"/>
          <p:nvPr/>
        </p:nvPicPr>
        <p:blipFill rotWithShape="1">
          <a:blip r:embed="rId2">
            <a:alphaModFix/>
          </a:blip>
          <a:srcRect b="0" l="0" r="0" t="0"/>
          <a:stretch/>
        </p:blipFill>
        <p:spPr>
          <a:xfrm>
            <a:off x="448525" y="1556468"/>
            <a:ext cx="5418300" cy="3034200"/>
          </a:xfrm>
          <a:prstGeom prst="rect">
            <a:avLst/>
          </a:prstGeom>
          <a:noFill/>
          <a:ln>
            <a:noFill/>
          </a:ln>
        </p:spPr>
      </p:pic>
      <p:sp>
        <p:nvSpPr>
          <p:cNvPr id="1192" name="Shape 1192"/>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193" name="Shape 1193"/>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ne Chart copy 1" showMasterSp="0">
  <p:cSld name="Line Chart copy 1">
    <p:bg>
      <p:bgPr>
        <a:solidFill>
          <a:srgbClr val="FFFFFF"/>
        </a:solidFill>
      </p:bgPr>
    </p:bg>
    <p:spTree>
      <p:nvGrpSpPr>
        <p:cNvPr id="1194" name="Shape 1194"/>
        <p:cNvGrpSpPr/>
        <p:nvPr/>
      </p:nvGrpSpPr>
      <p:grpSpPr>
        <a:xfrm>
          <a:off x="0" y="0"/>
          <a:ext cx="0" cy="0"/>
          <a:chOff x="0" y="0"/>
          <a:chExt cx="0" cy="0"/>
        </a:xfrm>
      </p:grpSpPr>
      <p:cxnSp>
        <p:nvCxnSpPr>
          <p:cNvPr id="1195" name="Shape 1195"/>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196" name="Shape 1196"/>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pic>
        <p:nvPicPr>
          <p:cNvPr id="1197" name="Shape 1197"/>
          <p:cNvPicPr preferRelativeResize="0"/>
          <p:nvPr/>
        </p:nvPicPr>
        <p:blipFill rotWithShape="1">
          <a:blip r:embed="rId2">
            <a:alphaModFix/>
          </a:blip>
          <a:srcRect b="0" l="0" r="0" t="0"/>
          <a:stretch/>
        </p:blipFill>
        <p:spPr>
          <a:xfrm>
            <a:off x="448525" y="1556468"/>
            <a:ext cx="2628000" cy="3037500"/>
          </a:xfrm>
          <a:prstGeom prst="rect">
            <a:avLst/>
          </a:prstGeom>
          <a:noFill/>
          <a:ln>
            <a:noFill/>
          </a:ln>
        </p:spPr>
      </p:pic>
      <p:pic>
        <p:nvPicPr>
          <p:cNvPr id="1198" name="Shape 1198"/>
          <p:cNvPicPr preferRelativeResize="0"/>
          <p:nvPr/>
        </p:nvPicPr>
        <p:blipFill rotWithShape="1">
          <a:blip r:embed="rId3">
            <a:alphaModFix/>
          </a:blip>
          <a:srcRect b="0" l="0" r="0" t="0"/>
          <a:stretch/>
        </p:blipFill>
        <p:spPr>
          <a:xfrm>
            <a:off x="6065299" y="1556468"/>
            <a:ext cx="2614500" cy="3034200"/>
          </a:xfrm>
          <a:prstGeom prst="rect">
            <a:avLst/>
          </a:prstGeom>
          <a:noFill/>
          <a:ln>
            <a:noFill/>
          </a:ln>
        </p:spPr>
      </p:pic>
      <p:pic>
        <p:nvPicPr>
          <p:cNvPr id="1199" name="Shape 1199"/>
          <p:cNvPicPr preferRelativeResize="0"/>
          <p:nvPr/>
        </p:nvPicPr>
        <p:blipFill rotWithShape="1">
          <a:blip r:embed="rId4">
            <a:alphaModFix/>
          </a:blip>
          <a:srcRect b="0" l="0" r="0" t="0"/>
          <a:stretch/>
        </p:blipFill>
        <p:spPr>
          <a:xfrm>
            <a:off x="3531691" y="1789043"/>
            <a:ext cx="2053800" cy="2805000"/>
          </a:xfrm>
          <a:prstGeom prst="rect">
            <a:avLst/>
          </a:prstGeom>
          <a:noFill/>
          <a:ln>
            <a:noFill/>
          </a:ln>
        </p:spPr>
      </p:pic>
      <p:sp>
        <p:nvSpPr>
          <p:cNvPr id="1200" name="Shape 1200"/>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01" name="Shape 1201"/>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spTree>
      <p:nvGrpSpPr>
        <p:cNvPr id="1202" name="Shape 1202"/>
        <p:cNvGrpSpPr/>
        <p:nvPr/>
      </p:nvGrpSpPr>
      <p:grpSpPr>
        <a:xfrm>
          <a:off x="0" y="0"/>
          <a:ext cx="0" cy="0"/>
          <a:chOff x="0" y="0"/>
          <a:chExt cx="0" cy="0"/>
        </a:xfrm>
      </p:grpSpPr>
      <p:cxnSp>
        <p:nvCxnSpPr>
          <p:cNvPr id="1203" name="Shape 1203"/>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1204" name="Shape 1204"/>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1205" name="Shape 1205"/>
          <p:cNvSpPr txBox="1"/>
          <p:nvPr/>
        </p:nvSpPr>
        <p:spPr>
          <a:xfrm>
            <a:off x="446484" y="1037645"/>
            <a:ext cx="8250900" cy="19536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DISCUSSION TIME</a:t>
            </a:r>
            <a:endParaRPr sz="1000"/>
          </a:p>
        </p:txBody>
      </p:sp>
      <p:sp>
        <p:nvSpPr>
          <p:cNvPr id="1206" name="Shape 1206"/>
          <p:cNvSpPr txBox="1"/>
          <p:nvPr>
            <p:ph idx="1"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07" name="Shape 1207"/>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spTree>
      <p:nvGrpSpPr>
        <p:cNvPr id="1208" name="Shape 1208"/>
        <p:cNvGrpSpPr/>
        <p:nvPr/>
      </p:nvGrpSpPr>
      <p:grpSpPr>
        <a:xfrm>
          <a:off x="0" y="0"/>
          <a:ext cx="0" cy="0"/>
          <a:chOff x="0" y="0"/>
          <a:chExt cx="0" cy="0"/>
        </a:xfrm>
      </p:grpSpPr>
      <p:cxnSp>
        <p:nvCxnSpPr>
          <p:cNvPr id="1209" name="Shape 1209"/>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1210" name="Shape 1210"/>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1211" name="Shape 1211"/>
          <p:cNvSpPr txBox="1"/>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Q&amp;A</a:t>
            </a:r>
            <a:endParaRPr sz="1000"/>
          </a:p>
        </p:txBody>
      </p:sp>
      <p:sp>
        <p:nvSpPr>
          <p:cNvPr id="1212" name="Shape 1212"/>
          <p:cNvSpPr txBox="1"/>
          <p:nvPr>
            <p:ph idx="1"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13" name="Shape 1213"/>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rgbClr val="FFFFFF"/>
        </a:solidFill>
      </p:bgPr>
    </p:bg>
    <p:spTree>
      <p:nvGrpSpPr>
        <p:cNvPr id="1214" name="Shape 1214"/>
        <p:cNvGrpSpPr/>
        <p:nvPr/>
      </p:nvGrpSpPr>
      <p:grpSpPr>
        <a:xfrm>
          <a:off x="0" y="0"/>
          <a:ext cx="0" cy="0"/>
          <a:chOff x="0" y="0"/>
          <a:chExt cx="0" cy="0"/>
        </a:xfrm>
      </p:grpSpPr>
      <p:sp>
        <p:nvSpPr>
          <p:cNvPr id="1215" name="Shape 1215"/>
          <p:cNvSpPr txBox="1"/>
          <p:nvPr>
            <p:ph idx="12" type="sldNum"/>
          </p:nvPr>
        </p:nvSpPr>
        <p:spPr>
          <a:xfrm>
            <a:off x="8447484" y="523476"/>
            <a:ext cx="3153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3">
    <p:bg>
      <p:bgPr>
        <a:solidFill>
          <a:srgbClr val="FFFFFF"/>
        </a:solidFill>
      </p:bgPr>
    </p:bg>
    <p:spTree>
      <p:nvGrpSpPr>
        <p:cNvPr id="1216" name="Shape 1216"/>
        <p:cNvGrpSpPr/>
        <p:nvPr/>
      </p:nvGrpSpPr>
      <p:grpSpPr>
        <a:xfrm>
          <a:off x="0" y="0"/>
          <a:ext cx="0" cy="0"/>
          <a:chOff x="0" y="0"/>
          <a:chExt cx="0" cy="0"/>
        </a:xfrm>
      </p:grpSpPr>
      <p:cxnSp>
        <p:nvCxnSpPr>
          <p:cNvPr id="1217" name="Shape 1217"/>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218" name="Shape 1218"/>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219" name="Shape 1219"/>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20" name="Shape 1220"/>
          <p:cNvSpPr txBox="1"/>
          <p:nvPr>
            <p:ph type="title"/>
          </p:nvPr>
        </p:nvSpPr>
        <p:spPr>
          <a:xfrm>
            <a:off x="446484" y="1037645"/>
            <a:ext cx="8250900" cy="930300"/>
          </a:xfrm>
          <a:prstGeom prst="rect">
            <a:avLst/>
          </a:prstGeom>
          <a:noFill/>
          <a:ln>
            <a:noFill/>
          </a:ln>
        </p:spPr>
        <p:txBody>
          <a:bodyPr anchorCtr="0" anchor="t" bIns="64325" lIns="64325" spcFirstLastPara="1" rIns="64325" wrap="square" tIns="64325"/>
          <a:lstStyle>
            <a:lvl1pPr lvl="0" marR="0" rtl="0" algn="l">
              <a:lnSpc>
                <a:spcPct val="92592"/>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1221" name="Shape 1221"/>
          <p:cNvSpPr txBox="1"/>
          <p:nvPr>
            <p:ph idx="2" type="body"/>
          </p:nvPr>
        </p:nvSpPr>
        <p:spPr>
          <a:xfrm>
            <a:off x="444414" y="2057400"/>
            <a:ext cx="8250900" cy="26835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22" name="Shape 1222"/>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on Dark Image copy" showMasterSp="0">
  <p:cSld name="Quote on Dark Image copy 2">
    <p:bg>
      <p:bgPr>
        <a:solidFill>
          <a:srgbClr val="FFFFFF"/>
        </a:solidFill>
      </p:bgPr>
    </p:bg>
    <p:spTree>
      <p:nvGrpSpPr>
        <p:cNvPr id="1223" name="Shape 1223"/>
        <p:cNvGrpSpPr/>
        <p:nvPr/>
      </p:nvGrpSpPr>
      <p:grpSpPr>
        <a:xfrm>
          <a:off x="0" y="0"/>
          <a:ext cx="0" cy="0"/>
          <a:chOff x="0" y="0"/>
          <a:chExt cx="0" cy="0"/>
        </a:xfrm>
      </p:grpSpPr>
      <p:cxnSp>
        <p:nvCxnSpPr>
          <p:cNvPr id="1224" name="Shape 1224"/>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1225" name="Shape 1225"/>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1226" name="Shape 1226"/>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227" name="Shape 1227"/>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228" name="Shape 1228"/>
          <p:cNvSpPr/>
          <p:nvPr>
            <p:ph idx="2" type="pic"/>
          </p:nvPr>
        </p:nvSpPr>
        <p:spPr>
          <a:xfrm>
            <a:off x="0" y="0"/>
            <a:ext cx="9144000" cy="51435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29" name="Shape 1229"/>
          <p:cNvSpPr txBox="1"/>
          <p:nvPr>
            <p:ph idx="1"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30" name="Shape 1230"/>
          <p:cNvSpPr txBox="1"/>
          <p:nvPr>
            <p:ph type="title"/>
          </p:nvPr>
        </p:nvSpPr>
        <p:spPr>
          <a:xfrm>
            <a:off x="446206" y="4183712"/>
            <a:ext cx="8250900" cy="958800"/>
          </a:xfrm>
          <a:prstGeom prst="rect">
            <a:avLst/>
          </a:prstGeom>
          <a:noFill/>
          <a:ln>
            <a:noFill/>
          </a:ln>
        </p:spPr>
        <p:txBody>
          <a:bodyPr anchorCtr="0" anchor="t" bIns="64325" lIns="64325" spcFirstLastPara="1" rIns="64325" wrap="square" tIns="64325"/>
          <a:lstStyle>
            <a:lvl1pPr lvl="0" marR="0" rtl="0" algn="l">
              <a:lnSpc>
                <a:spcPct val="100000"/>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1231" name="Shape 1231"/>
          <p:cNvSpPr txBox="1"/>
          <p:nvPr>
            <p:ph idx="3" type="body"/>
          </p:nvPr>
        </p:nvSpPr>
        <p:spPr>
          <a:xfrm>
            <a:off x="446484" y="1259755"/>
            <a:ext cx="4996800" cy="25962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1300"/>
              </a:spcBef>
              <a:spcAft>
                <a:spcPts val="0"/>
              </a:spcAft>
              <a:buClr>
                <a:srgbClr val="000000"/>
              </a:buClr>
              <a:buSzPts val="3000"/>
              <a:buFont typeface="Helvetica Neue"/>
              <a:buNone/>
              <a:defRPr b="0" i="1" sz="3000" u="none" cap="none" strike="noStrike">
                <a:solidFill>
                  <a:srgbClr val="000000"/>
                </a:solidFill>
                <a:latin typeface="Helvetica Neue"/>
                <a:ea typeface="Helvetica Neue"/>
                <a:cs typeface="Helvetica Neue"/>
                <a:sym typeface="Helvetica Neue"/>
              </a:defRPr>
            </a:lvl1pPr>
            <a:lvl2pPr indent="-228600" lvl="1" marL="914400" marR="0" rtl="0" algn="l">
              <a:lnSpc>
                <a:spcPct val="120000"/>
              </a:lnSpc>
              <a:spcBef>
                <a:spcPts val="1300"/>
              </a:spcBef>
              <a:spcAft>
                <a:spcPts val="0"/>
              </a:spcAft>
              <a:buClr>
                <a:srgbClr val="000000"/>
              </a:buClr>
              <a:buSzPts val="3000"/>
              <a:buFont typeface="Merriweather Sans"/>
              <a:buNone/>
              <a:defRPr b="0" i="1" sz="3000" u="none" cap="none" strike="noStrike">
                <a:solidFill>
                  <a:srgbClr val="000000"/>
                </a:solidFill>
                <a:latin typeface="Helvetica Neue"/>
                <a:ea typeface="Helvetica Neue"/>
                <a:cs typeface="Helvetica Neue"/>
                <a:sym typeface="Helvetica Neue"/>
              </a:defRPr>
            </a:lvl2pPr>
            <a:lvl3pPr indent="-228600" lvl="2" marL="1371600" marR="0" rtl="0" algn="l">
              <a:lnSpc>
                <a:spcPct val="120000"/>
              </a:lnSpc>
              <a:spcBef>
                <a:spcPts val="1300"/>
              </a:spcBef>
              <a:spcAft>
                <a:spcPts val="0"/>
              </a:spcAft>
              <a:buClr>
                <a:srgbClr val="000000"/>
              </a:buClr>
              <a:buSzPts val="3000"/>
              <a:buFont typeface="Merriweather Sans"/>
              <a:buNone/>
              <a:defRPr b="0" i="1" sz="3000" u="none" cap="none" strike="noStrike">
                <a:solidFill>
                  <a:srgbClr val="000000"/>
                </a:solidFill>
                <a:latin typeface="Helvetica Neue"/>
                <a:ea typeface="Helvetica Neue"/>
                <a:cs typeface="Helvetica Neue"/>
                <a:sym typeface="Helvetica Neue"/>
              </a:defRPr>
            </a:lvl3pPr>
            <a:lvl4pPr indent="-228600" lvl="3" marL="1828800" marR="0" rtl="0" algn="l">
              <a:lnSpc>
                <a:spcPct val="120000"/>
              </a:lnSpc>
              <a:spcBef>
                <a:spcPts val="1300"/>
              </a:spcBef>
              <a:spcAft>
                <a:spcPts val="0"/>
              </a:spcAft>
              <a:buClr>
                <a:srgbClr val="000000"/>
              </a:buClr>
              <a:buSzPts val="3000"/>
              <a:buFont typeface="Merriweather Sans"/>
              <a:buNone/>
              <a:defRPr b="0" i="1" sz="3000" u="none" cap="none" strike="noStrike">
                <a:solidFill>
                  <a:srgbClr val="000000"/>
                </a:solidFill>
                <a:latin typeface="Helvetica Neue"/>
                <a:ea typeface="Helvetica Neue"/>
                <a:cs typeface="Helvetica Neue"/>
                <a:sym typeface="Helvetica Neue"/>
              </a:defRPr>
            </a:lvl4pPr>
            <a:lvl5pPr indent="-228600" lvl="4" marL="2286000" marR="0" rtl="0" algn="l">
              <a:lnSpc>
                <a:spcPct val="120000"/>
              </a:lnSpc>
              <a:spcBef>
                <a:spcPts val="1300"/>
              </a:spcBef>
              <a:spcAft>
                <a:spcPts val="0"/>
              </a:spcAft>
              <a:buClr>
                <a:srgbClr val="000000"/>
              </a:buClr>
              <a:buSzPts val="3000"/>
              <a:buFont typeface="Merriweather Sans"/>
              <a:buNone/>
              <a:defRPr b="0" i="1" sz="3000" u="none" cap="none" strike="noStrike">
                <a:solidFill>
                  <a:srgbClr val="000000"/>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32" name="Shape 1232"/>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300"/>
              <a:buFont typeface="Helvetica Neue"/>
              <a:buNone/>
              <a:defRPr b="0" i="0" sz="23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300"/>
              <a:buFont typeface="Helvetica Neue"/>
              <a:buNone/>
              <a:defRPr b="0" i="0" sz="23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300"/>
              <a:buFont typeface="Helvetica Neue"/>
              <a:buNone/>
              <a:defRPr b="0" i="0" sz="23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300"/>
              <a:buFont typeface="Helvetica Neue"/>
              <a:buNone/>
              <a:defRPr b="0" i="0" sz="23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300"/>
              <a:buFont typeface="Helvetica Neue"/>
              <a:buNone/>
              <a:defRPr b="0" i="0" sz="23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300"/>
              <a:buFont typeface="Helvetica Neue"/>
              <a:buNone/>
              <a:defRPr b="0" i="0" sz="23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300"/>
              <a:buFont typeface="Helvetica Neue"/>
              <a:buNone/>
              <a:defRPr b="0" i="0" sz="23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300"/>
              <a:buFont typeface="Helvetica Neue"/>
              <a:buNone/>
              <a:defRPr b="0" i="0" sz="23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300"/>
              <a:buFont typeface="Helvetica Neue"/>
              <a:buNone/>
              <a:defRPr b="0"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100">
              <a:solidFill>
                <a:srgbClr val="FFFFFF"/>
              </a:solidFil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2">
    <p:bg>
      <p:bgPr>
        <a:solidFill>
          <a:srgbClr val="FFFFFF"/>
        </a:solidFill>
      </p:bgPr>
    </p:bg>
    <p:spTree>
      <p:nvGrpSpPr>
        <p:cNvPr id="1233" name="Shape 1233"/>
        <p:cNvGrpSpPr/>
        <p:nvPr/>
      </p:nvGrpSpPr>
      <p:grpSpPr>
        <a:xfrm>
          <a:off x="0" y="0"/>
          <a:ext cx="0" cy="0"/>
          <a:chOff x="0" y="0"/>
          <a:chExt cx="0" cy="0"/>
        </a:xfrm>
      </p:grpSpPr>
      <p:cxnSp>
        <p:nvCxnSpPr>
          <p:cNvPr id="1234" name="Shape 1234"/>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235" name="Shape 1235"/>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236" name="Shape 1236"/>
          <p:cNvCxnSpPr/>
          <p:nvPr/>
        </p:nvCxnSpPr>
        <p:spPr>
          <a:xfrm flipH="1" rot="10800000">
            <a:off x="446484" y="195870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1237" name="Shape 1237"/>
          <p:cNvCxnSpPr/>
          <p:nvPr/>
        </p:nvCxnSpPr>
        <p:spPr>
          <a:xfrm>
            <a:off x="3250406" y="1959003"/>
            <a:ext cx="5444100" cy="0"/>
          </a:xfrm>
          <a:prstGeom prst="straightConnector1">
            <a:avLst/>
          </a:prstGeom>
          <a:noFill/>
          <a:ln cap="flat" cmpd="sng" w="9525">
            <a:solidFill>
              <a:srgbClr val="000000"/>
            </a:solidFill>
            <a:prstDash val="solid"/>
            <a:miter lim="400000"/>
            <a:headEnd len="sm" w="sm" type="none"/>
            <a:tailEnd len="sm" w="sm" type="none"/>
          </a:ln>
        </p:spPr>
      </p:cxnSp>
      <p:cxnSp>
        <p:nvCxnSpPr>
          <p:cNvPr id="1238" name="Shape 1238"/>
          <p:cNvCxnSpPr/>
          <p:nvPr/>
        </p:nvCxnSpPr>
        <p:spPr>
          <a:xfrm flipH="1" rot="10800000">
            <a:off x="446484" y="405188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1239" name="Shape 1239"/>
          <p:cNvCxnSpPr/>
          <p:nvPr/>
        </p:nvCxnSpPr>
        <p:spPr>
          <a:xfrm>
            <a:off x="3259336" y="4052183"/>
            <a:ext cx="5436300" cy="0"/>
          </a:xfrm>
          <a:prstGeom prst="straightConnector1">
            <a:avLst/>
          </a:prstGeom>
          <a:noFill/>
          <a:ln cap="flat" cmpd="sng" w="9525">
            <a:solidFill>
              <a:srgbClr val="000000"/>
            </a:solidFill>
            <a:prstDash val="solid"/>
            <a:miter lim="400000"/>
            <a:headEnd len="sm" w="sm" type="none"/>
            <a:tailEnd len="sm" w="sm" type="none"/>
          </a:ln>
        </p:spPr>
      </p:cxnSp>
      <p:sp>
        <p:nvSpPr>
          <p:cNvPr id="1240" name="Shape 1240"/>
          <p:cNvSpPr txBox="1"/>
          <p:nvPr/>
        </p:nvSpPr>
        <p:spPr>
          <a:xfrm>
            <a:off x="446484"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KEY OBJECTIVE(S)</a:t>
            </a:r>
            <a:endParaRPr sz="1000"/>
          </a:p>
        </p:txBody>
      </p:sp>
      <p:sp>
        <p:nvSpPr>
          <p:cNvPr id="1241" name="Shape 1241"/>
          <p:cNvSpPr txBox="1"/>
          <p:nvPr/>
        </p:nvSpPr>
        <p:spPr>
          <a:xfrm>
            <a:off x="3259336"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AGENDA</a:t>
            </a:r>
            <a:endParaRPr sz="1000"/>
          </a:p>
        </p:txBody>
      </p:sp>
      <p:sp>
        <p:nvSpPr>
          <p:cNvPr id="1242" name="Shape 1242"/>
          <p:cNvSpPr txBox="1"/>
          <p:nvPr/>
        </p:nvSpPr>
        <p:spPr>
          <a:xfrm>
            <a:off x="3259336" y="3774882"/>
            <a:ext cx="54471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RESOURCES</a:t>
            </a:r>
            <a:endParaRPr sz="1000"/>
          </a:p>
        </p:txBody>
      </p:sp>
      <p:sp>
        <p:nvSpPr>
          <p:cNvPr id="1243" name="Shape 1243"/>
          <p:cNvSpPr txBox="1"/>
          <p:nvPr/>
        </p:nvSpPr>
        <p:spPr>
          <a:xfrm>
            <a:off x="446484" y="3774882"/>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DELIVERABLE</a:t>
            </a:r>
            <a:endParaRPr sz="1000"/>
          </a:p>
        </p:txBody>
      </p:sp>
      <p:sp>
        <p:nvSpPr>
          <p:cNvPr id="1244" name="Shape 1244"/>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45" name="Shape 1245"/>
          <p:cNvSpPr txBox="1"/>
          <p:nvPr>
            <p:ph idx="2" type="body"/>
          </p:nvPr>
        </p:nvSpPr>
        <p:spPr>
          <a:xfrm>
            <a:off x="446484" y="2093181"/>
            <a:ext cx="2625300" cy="4293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46" name="Shape 1246"/>
          <p:cNvSpPr txBox="1"/>
          <p:nvPr>
            <p:ph idx="3" type="body"/>
          </p:nvPr>
        </p:nvSpPr>
        <p:spPr>
          <a:xfrm>
            <a:off x="3259336" y="2093181"/>
            <a:ext cx="7770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1"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47" name="Shape 1247"/>
          <p:cNvSpPr txBox="1"/>
          <p:nvPr>
            <p:ph idx="4" type="body"/>
          </p:nvPr>
        </p:nvSpPr>
        <p:spPr>
          <a:xfrm>
            <a:off x="4339828" y="2093181"/>
            <a:ext cx="4357800" cy="214800"/>
          </a:xfrm>
          <a:prstGeom prst="rect">
            <a:avLst/>
          </a:prstGeom>
          <a:noFill/>
          <a:ln>
            <a:noFill/>
          </a:ln>
        </p:spPr>
        <p:txBody>
          <a:bodyPr anchorCtr="0" anchor="t" bIns="64325" lIns="64325" spcFirstLastPara="1" rIns="64325" wrap="square" tIns="64325"/>
          <a:lstStyle>
            <a:lvl1pPr indent="-317500" lvl="0" marL="457200" marR="0" rtl="0" algn="l">
              <a:lnSpc>
                <a:spcPct val="100000"/>
              </a:lnSpc>
              <a:spcBef>
                <a:spcPts val="700"/>
              </a:spcBef>
              <a:spcAft>
                <a:spcPts val="0"/>
              </a:spcAft>
              <a:buClr>
                <a:srgbClr val="000000"/>
              </a:buClr>
              <a:buSzPts val="1400"/>
              <a:buFont typeface="Helvetica Neue"/>
              <a:buAutoNum type="arabicPeriod"/>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48" name="Shape 1248"/>
          <p:cNvSpPr txBox="1"/>
          <p:nvPr>
            <p:ph idx="5" type="body"/>
          </p:nvPr>
        </p:nvSpPr>
        <p:spPr>
          <a:xfrm>
            <a:off x="446484" y="4186362"/>
            <a:ext cx="26253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49" name="Shape 1249"/>
          <p:cNvSpPr txBox="1"/>
          <p:nvPr>
            <p:ph idx="6" type="body"/>
          </p:nvPr>
        </p:nvSpPr>
        <p:spPr>
          <a:xfrm>
            <a:off x="3259336" y="4186362"/>
            <a:ext cx="54471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50" name="Shape 1250"/>
          <p:cNvSpPr txBox="1"/>
          <p:nvPr>
            <p:ph idx="12" type="sldNum"/>
          </p:nvPr>
        </p:nvSpPr>
        <p:spPr>
          <a:xfrm>
            <a:off x="8447484" y="523476"/>
            <a:ext cx="3153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3">
    <p:bg>
      <p:bgPr>
        <a:solidFill>
          <a:srgbClr val="FFFFFF"/>
        </a:solidFill>
      </p:bgPr>
    </p:bg>
    <p:spTree>
      <p:nvGrpSpPr>
        <p:cNvPr id="1251" name="Shape 1251"/>
        <p:cNvGrpSpPr/>
        <p:nvPr/>
      </p:nvGrpSpPr>
      <p:grpSpPr>
        <a:xfrm>
          <a:off x="0" y="0"/>
          <a:ext cx="0" cy="0"/>
          <a:chOff x="0" y="0"/>
          <a:chExt cx="0" cy="0"/>
        </a:xfrm>
      </p:grpSpPr>
      <p:cxnSp>
        <p:nvCxnSpPr>
          <p:cNvPr id="1252" name="Shape 1252"/>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253" name="Shape 1253"/>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254" name="Shape 1254"/>
          <p:cNvCxnSpPr/>
          <p:nvPr/>
        </p:nvCxnSpPr>
        <p:spPr>
          <a:xfrm flipH="1" rot="10800000">
            <a:off x="446484" y="195870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1255" name="Shape 1255"/>
          <p:cNvCxnSpPr/>
          <p:nvPr/>
        </p:nvCxnSpPr>
        <p:spPr>
          <a:xfrm>
            <a:off x="3250406" y="1959003"/>
            <a:ext cx="5444100" cy="0"/>
          </a:xfrm>
          <a:prstGeom prst="straightConnector1">
            <a:avLst/>
          </a:prstGeom>
          <a:noFill/>
          <a:ln cap="flat" cmpd="sng" w="9525">
            <a:solidFill>
              <a:srgbClr val="000000"/>
            </a:solidFill>
            <a:prstDash val="solid"/>
            <a:miter lim="400000"/>
            <a:headEnd len="sm" w="sm" type="none"/>
            <a:tailEnd len="sm" w="sm" type="none"/>
          </a:ln>
        </p:spPr>
      </p:cxnSp>
      <p:cxnSp>
        <p:nvCxnSpPr>
          <p:cNvPr id="1256" name="Shape 1256"/>
          <p:cNvCxnSpPr/>
          <p:nvPr/>
        </p:nvCxnSpPr>
        <p:spPr>
          <a:xfrm flipH="1" rot="10800000">
            <a:off x="446484" y="405188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1257" name="Shape 1257"/>
          <p:cNvCxnSpPr/>
          <p:nvPr/>
        </p:nvCxnSpPr>
        <p:spPr>
          <a:xfrm>
            <a:off x="3259336" y="4052183"/>
            <a:ext cx="5436300" cy="0"/>
          </a:xfrm>
          <a:prstGeom prst="straightConnector1">
            <a:avLst/>
          </a:prstGeom>
          <a:noFill/>
          <a:ln cap="flat" cmpd="sng" w="9525">
            <a:solidFill>
              <a:srgbClr val="000000"/>
            </a:solidFill>
            <a:prstDash val="solid"/>
            <a:miter lim="400000"/>
            <a:headEnd len="sm" w="sm" type="none"/>
            <a:tailEnd len="sm" w="sm" type="none"/>
          </a:ln>
        </p:spPr>
      </p:cxnSp>
      <p:sp>
        <p:nvSpPr>
          <p:cNvPr id="1258" name="Shape 1258"/>
          <p:cNvSpPr txBox="1"/>
          <p:nvPr/>
        </p:nvSpPr>
        <p:spPr>
          <a:xfrm>
            <a:off x="446484"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KEY OBJECTIVE(S)</a:t>
            </a:r>
            <a:endParaRPr sz="1000"/>
          </a:p>
        </p:txBody>
      </p:sp>
      <p:sp>
        <p:nvSpPr>
          <p:cNvPr id="1259" name="Shape 1259"/>
          <p:cNvSpPr txBox="1"/>
          <p:nvPr/>
        </p:nvSpPr>
        <p:spPr>
          <a:xfrm>
            <a:off x="3259336"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AGENDA</a:t>
            </a:r>
            <a:endParaRPr sz="1000"/>
          </a:p>
        </p:txBody>
      </p:sp>
      <p:sp>
        <p:nvSpPr>
          <p:cNvPr id="1260" name="Shape 1260"/>
          <p:cNvSpPr txBox="1"/>
          <p:nvPr/>
        </p:nvSpPr>
        <p:spPr>
          <a:xfrm>
            <a:off x="3259336" y="3774882"/>
            <a:ext cx="54471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RESOURCES</a:t>
            </a:r>
            <a:endParaRPr sz="1000"/>
          </a:p>
        </p:txBody>
      </p:sp>
      <p:sp>
        <p:nvSpPr>
          <p:cNvPr id="1261" name="Shape 1261"/>
          <p:cNvSpPr txBox="1"/>
          <p:nvPr/>
        </p:nvSpPr>
        <p:spPr>
          <a:xfrm>
            <a:off x="446484" y="3774882"/>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DELIVERABLE</a:t>
            </a:r>
            <a:endParaRPr sz="1000"/>
          </a:p>
        </p:txBody>
      </p:sp>
      <p:sp>
        <p:nvSpPr>
          <p:cNvPr id="1262" name="Shape 1262"/>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63" name="Shape 1263"/>
          <p:cNvSpPr txBox="1"/>
          <p:nvPr>
            <p:ph idx="2" type="body"/>
          </p:nvPr>
        </p:nvSpPr>
        <p:spPr>
          <a:xfrm>
            <a:off x="446484" y="2093181"/>
            <a:ext cx="2625300" cy="4293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64" name="Shape 1264"/>
          <p:cNvSpPr txBox="1"/>
          <p:nvPr>
            <p:ph idx="3" type="body"/>
          </p:nvPr>
        </p:nvSpPr>
        <p:spPr>
          <a:xfrm>
            <a:off x="3259336" y="2093181"/>
            <a:ext cx="7770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1"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65" name="Shape 1265"/>
          <p:cNvSpPr txBox="1"/>
          <p:nvPr>
            <p:ph idx="4" type="body"/>
          </p:nvPr>
        </p:nvSpPr>
        <p:spPr>
          <a:xfrm>
            <a:off x="4339828" y="2093181"/>
            <a:ext cx="4357800" cy="214800"/>
          </a:xfrm>
          <a:prstGeom prst="rect">
            <a:avLst/>
          </a:prstGeom>
          <a:noFill/>
          <a:ln>
            <a:noFill/>
          </a:ln>
        </p:spPr>
        <p:txBody>
          <a:bodyPr anchorCtr="0" anchor="t" bIns="64325" lIns="64325" spcFirstLastPara="1" rIns="64325" wrap="square" tIns="64325"/>
          <a:lstStyle>
            <a:lvl1pPr indent="-317500" lvl="0" marL="457200" marR="0" rtl="0" algn="l">
              <a:lnSpc>
                <a:spcPct val="100000"/>
              </a:lnSpc>
              <a:spcBef>
                <a:spcPts val="700"/>
              </a:spcBef>
              <a:spcAft>
                <a:spcPts val="0"/>
              </a:spcAft>
              <a:buClr>
                <a:srgbClr val="000000"/>
              </a:buClr>
              <a:buSzPts val="1400"/>
              <a:buFont typeface="Helvetica Neue"/>
              <a:buAutoNum type="arabicPeriod"/>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66" name="Shape 1266"/>
          <p:cNvSpPr txBox="1"/>
          <p:nvPr>
            <p:ph idx="5" type="body"/>
          </p:nvPr>
        </p:nvSpPr>
        <p:spPr>
          <a:xfrm>
            <a:off x="446484" y="4186362"/>
            <a:ext cx="26253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67" name="Shape 1267"/>
          <p:cNvSpPr txBox="1"/>
          <p:nvPr>
            <p:ph idx="6" type="body"/>
          </p:nvPr>
        </p:nvSpPr>
        <p:spPr>
          <a:xfrm>
            <a:off x="3259336" y="4186362"/>
            <a:ext cx="54471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68" name="Shape 1268"/>
          <p:cNvSpPr txBox="1"/>
          <p:nvPr>
            <p:ph idx="12" type="sldNum"/>
          </p:nvPr>
        </p:nvSpPr>
        <p:spPr>
          <a:xfrm>
            <a:off x="8447484" y="523476"/>
            <a:ext cx="3153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 and footer" showMasterSp="0">
  <p:cSld name="Heading and footer">
    <p:spTree>
      <p:nvGrpSpPr>
        <p:cNvPr id="111" name="Shape 111"/>
        <p:cNvGrpSpPr/>
        <p:nvPr/>
      </p:nvGrpSpPr>
      <p:grpSpPr>
        <a:xfrm>
          <a:off x="0" y="0"/>
          <a:ext cx="0" cy="0"/>
          <a:chOff x="0" y="0"/>
          <a:chExt cx="0" cy="0"/>
        </a:xfrm>
      </p:grpSpPr>
      <p:cxnSp>
        <p:nvCxnSpPr>
          <p:cNvPr id="112" name="Shape 112"/>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113" name="Shape 113"/>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114" name="Shape 114"/>
          <p:cNvSpPr txBox="1"/>
          <p:nvPr>
            <p:ph idx="1"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15" name="Shape 115"/>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16" name="Shape 116"/>
          <p:cNvSpPr txBox="1"/>
          <p:nvPr>
            <p:ph idx="3"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17" name="Shape 117"/>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showMasterSp="0">
  <p:cSld name="Body copy">
    <p:bg>
      <p:bgPr>
        <a:solidFill>
          <a:srgbClr val="FFFFFF"/>
        </a:solidFill>
      </p:bgPr>
    </p:bg>
    <p:spTree>
      <p:nvGrpSpPr>
        <p:cNvPr id="1269" name="Shape 1269"/>
        <p:cNvGrpSpPr/>
        <p:nvPr/>
      </p:nvGrpSpPr>
      <p:grpSpPr>
        <a:xfrm>
          <a:off x="0" y="0"/>
          <a:ext cx="0" cy="0"/>
          <a:chOff x="0" y="0"/>
          <a:chExt cx="0" cy="0"/>
        </a:xfrm>
      </p:grpSpPr>
      <p:cxnSp>
        <p:nvCxnSpPr>
          <p:cNvPr id="1270" name="Shape 1270"/>
          <p:cNvCxnSpPr/>
          <p:nvPr/>
        </p:nvCxnSpPr>
        <p:spPr>
          <a:xfrm>
            <a:off x="877679" y="553943"/>
            <a:ext cx="575100" cy="0"/>
          </a:xfrm>
          <a:prstGeom prst="straightConnector1">
            <a:avLst/>
          </a:prstGeom>
          <a:noFill/>
          <a:ln cap="flat" cmpd="sng" w="127000">
            <a:solidFill>
              <a:srgbClr val="000000"/>
            </a:solidFill>
            <a:prstDash val="solid"/>
            <a:miter lim="400000"/>
            <a:headEnd len="sm" w="sm" type="none"/>
            <a:tailEnd len="sm" w="sm" type="none"/>
          </a:ln>
        </p:spPr>
      </p:cxnSp>
      <p:cxnSp>
        <p:nvCxnSpPr>
          <p:cNvPr id="1271" name="Shape 1271"/>
          <p:cNvCxnSpPr/>
          <p:nvPr/>
        </p:nvCxnSpPr>
        <p:spPr>
          <a:xfrm>
            <a:off x="867099" y="4746772"/>
            <a:ext cx="7418400" cy="0"/>
          </a:xfrm>
          <a:prstGeom prst="straightConnector1">
            <a:avLst/>
          </a:prstGeom>
          <a:noFill/>
          <a:ln cap="flat" cmpd="sng" w="9525">
            <a:solidFill>
              <a:srgbClr val="000000"/>
            </a:solidFill>
            <a:prstDash val="solid"/>
            <a:miter lim="400000"/>
            <a:headEnd len="sm" w="sm" type="none"/>
            <a:tailEnd len="sm" w="sm" type="none"/>
          </a:ln>
        </p:spPr>
      </p:cxnSp>
      <p:sp>
        <p:nvSpPr>
          <p:cNvPr id="1272" name="Shape 1272"/>
          <p:cNvSpPr txBox="1"/>
          <p:nvPr>
            <p:ph idx="1" type="body"/>
          </p:nvPr>
        </p:nvSpPr>
        <p:spPr>
          <a:xfrm>
            <a:off x="881528" y="1237655"/>
            <a:ext cx="7380900" cy="277200"/>
          </a:xfrm>
          <a:prstGeom prst="rect">
            <a:avLst/>
          </a:prstGeom>
          <a:noFill/>
          <a:ln>
            <a:noFill/>
          </a:ln>
        </p:spPr>
        <p:txBody>
          <a:bodyPr anchorCtr="0" anchor="t" bIns="64325" lIns="64325" spcFirstLastPara="1" rIns="64325" wrap="square" tIns="64325"/>
          <a:lstStyle>
            <a:lvl1pPr indent="-228600" lvl="0" marL="457200" marR="0" rtl="0" algn="l">
              <a:lnSpc>
                <a:spcPct val="110000"/>
              </a:lnSpc>
              <a:spcBef>
                <a:spcPts val="100"/>
              </a:spcBef>
              <a:spcAft>
                <a:spcPts val="0"/>
              </a:spcAft>
              <a:buClr>
                <a:srgbClr val="000000"/>
              </a:buClr>
              <a:buSzPts val="1700"/>
              <a:buFont typeface="Helvetica Neue"/>
              <a:buNone/>
              <a:defRPr b="0" i="0" sz="17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73" name="Shape 1273"/>
          <p:cNvSpPr/>
          <p:nvPr>
            <p:ph idx="2" type="pic"/>
          </p:nvPr>
        </p:nvSpPr>
        <p:spPr>
          <a:xfrm>
            <a:off x="8077949" y="4797921"/>
            <a:ext cx="210000" cy="2091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74" name="Shape 1274"/>
          <p:cNvSpPr txBox="1"/>
          <p:nvPr>
            <p:ph idx="3" type="body"/>
          </p:nvPr>
        </p:nvSpPr>
        <p:spPr>
          <a:xfrm>
            <a:off x="873504" y="692524"/>
            <a:ext cx="7421100" cy="196800"/>
          </a:xfrm>
          <a:prstGeom prst="rect">
            <a:avLst/>
          </a:prstGeom>
          <a:noFill/>
          <a:ln>
            <a:noFill/>
          </a:ln>
        </p:spPr>
        <p:txBody>
          <a:bodyPr anchorCtr="0" anchor="t" bIns="64325" lIns="64325" spcFirstLastPara="1" rIns="64325" wrap="square" tIns="64325"/>
          <a:lstStyle>
            <a:lvl1pPr indent="-228600" lvl="0" marL="457200" marR="0" rtl="0" algn="l">
              <a:lnSpc>
                <a:spcPct val="110000"/>
              </a:lnSpc>
              <a:spcBef>
                <a:spcPts val="0"/>
              </a:spcBef>
              <a:spcAft>
                <a:spcPts val="0"/>
              </a:spcAft>
              <a:buClr>
                <a:srgbClr val="000000"/>
              </a:buClr>
              <a:buSzPts val="1100"/>
              <a:buFont typeface="Merriweather Sans"/>
              <a:buNone/>
              <a:defRPr b="0" i="0" sz="11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75" name="Shape 1275"/>
          <p:cNvSpPr txBox="1"/>
          <p:nvPr>
            <p:ph idx="4" type="body"/>
          </p:nvPr>
        </p:nvSpPr>
        <p:spPr>
          <a:xfrm>
            <a:off x="1050005" y="4788302"/>
            <a:ext cx="3618300" cy="125100"/>
          </a:xfrm>
          <a:prstGeom prst="rect">
            <a:avLst/>
          </a:prstGeom>
          <a:noFill/>
          <a:ln>
            <a:noFill/>
          </a:ln>
        </p:spPr>
        <p:txBody>
          <a:bodyPr anchorCtr="0" anchor="t" bIns="64325" lIns="64325" spcFirstLastPara="1" rIns="64325" wrap="square" tIns="64325"/>
          <a:lstStyle>
            <a:lvl1pPr indent="-228600" lvl="0" marL="457200" marR="0" rtl="0" algn="l">
              <a:lnSpc>
                <a:spcPct val="65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76" name="Shape 1276"/>
          <p:cNvSpPr txBox="1"/>
          <p:nvPr>
            <p:ph idx="12" type="sldNum"/>
          </p:nvPr>
        </p:nvSpPr>
        <p:spPr>
          <a:xfrm>
            <a:off x="863877" y="4785227"/>
            <a:ext cx="119400" cy="125100"/>
          </a:xfrm>
          <a:prstGeom prst="rect">
            <a:avLst/>
          </a:prstGeom>
          <a:noFill/>
          <a:ln>
            <a:noFill/>
          </a:ln>
        </p:spPr>
        <p:txBody>
          <a:bodyPr anchorCtr="0" anchor="b" bIns="0" lIns="0" spcFirstLastPara="1" rIns="0" wrap="square" tIns="0">
            <a:noAutofit/>
          </a:bodyPr>
          <a:lstStyle>
            <a:lvl1pPr indent="0" lvl="0"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5pPr>
            <a:lvl6pPr indent="0" lvl="5"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6pPr>
            <a:lvl7pPr indent="0" lvl="6"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7pPr>
            <a:lvl8pPr indent="0" lvl="7"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8pPr>
            <a:lvl9pPr indent="0" lvl="8"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showMasterSp="0">
  <p:cSld name="Body copy 2">
    <p:bg>
      <p:bgPr>
        <a:solidFill>
          <a:srgbClr val="FFFFFF"/>
        </a:solidFill>
      </p:bgPr>
    </p:bg>
    <p:spTree>
      <p:nvGrpSpPr>
        <p:cNvPr id="1277" name="Shape 1277"/>
        <p:cNvGrpSpPr/>
        <p:nvPr/>
      </p:nvGrpSpPr>
      <p:grpSpPr>
        <a:xfrm>
          <a:off x="0" y="0"/>
          <a:ext cx="0" cy="0"/>
          <a:chOff x="0" y="0"/>
          <a:chExt cx="0" cy="0"/>
        </a:xfrm>
      </p:grpSpPr>
      <p:cxnSp>
        <p:nvCxnSpPr>
          <p:cNvPr id="1278" name="Shape 1278"/>
          <p:cNvCxnSpPr/>
          <p:nvPr/>
        </p:nvCxnSpPr>
        <p:spPr>
          <a:xfrm>
            <a:off x="877679" y="553943"/>
            <a:ext cx="575100" cy="0"/>
          </a:xfrm>
          <a:prstGeom prst="straightConnector1">
            <a:avLst/>
          </a:prstGeom>
          <a:noFill/>
          <a:ln cap="flat" cmpd="sng" w="127000">
            <a:solidFill>
              <a:srgbClr val="000000"/>
            </a:solidFill>
            <a:prstDash val="solid"/>
            <a:miter lim="400000"/>
            <a:headEnd len="sm" w="sm" type="none"/>
            <a:tailEnd len="sm" w="sm" type="none"/>
          </a:ln>
        </p:spPr>
      </p:cxnSp>
      <p:cxnSp>
        <p:nvCxnSpPr>
          <p:cNvPr id="1279" name="Shape 1279"/>
          <p:cNvCxnSpPr/>
          <p:nvPr/>
        </p:nvCxnSpPr>
        <p:spPr>
          <a:xfrm>
            <a:off x="867099" y="4746772"/>
            <a:ext cx="7418400" cy="0"/>
          </a:xfrm>
          <a:prstGeom prst="straightConnector1">
            <a:avLst/>
          </a:prstGeom>
          <a:noFill/>
          <a:ln cap="flat" cmpd="sng" w="9525">
            <a:solidFill>
              <a:srgbClr val="000000"/>
            </a:solidFill>
            <a:prstDash val="solid"/>
            <a:miter lim="400000"/>
            <a:headEnd len="sm" w="sm" type="none"/>
            <a:tailEnd len="sm" w="sm" type="none"/>
          </a:ln>
        </p:spPr>
      </p:cxnSp>
      <p:sp>
        <p:nvSpPr>
          <p:cNvPr id="1280" name="Shape 1280"/>
          <p:cNvSpPr txBox="1"/>
          <p:nvPr>
            <p:ph idx="1" type="body"/>
          </p:nvPr>
        </p:nvSpPr>
        <p:spPr>
          <a:xfrm>
            <a:off x="881528" y="1237655"/>
            <a:ext cx="7380900" cy="277200"/>
          </a:xfrm>
          <a:prstGeom prst="rect">
            <a:avLst/>
          </a:prstGeom>
          <a:noFill/>
          <a:ln>
            <a:noFill/>
          </a:ln>
        </p:spPr>
        <p:txBody>
          <a:bodyPr anchorCtr="0" anchor="t" bIns="64325" lIns="64325" spcFirstLastPara="1" rIns="64325" wrap="square" tIns="64325"/>
          <a:lstStyle>
            <a:lvl1pPr indent="-228600" lvl="0" marL="457200" marR="0" rtl="0" algn="l">
              <a:lnSpc>
                <a:spcPct val="110000"/>
              </a:lnSpc>
              <a:spcBef>
                <a:spcPts val="100"/>
              </a:spcBef>
              <a:spcAft>
                <a:spcPts val="0"/>
              </a:spcAft>
              <a:buClr>
                <a:srgbClr val="000000"/>
              </a:buClr>
              <a:buSzPts val="1700"/>
              <a:buFont typeface="Helvetica Neue"/>
              <a:buNone/>
              <a:defRPr b="0" i="0" sz="17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81" name="Shape 1281"/>
          <p:cNvSpPr/>
          <p:nvPr>
            <p:ph idx="2" type="pic"/>
          </p:nvPr>
        </p:nvSpPr>
        <p:spPr>
          <a:xfrm>
            <a:off x="8077949" y="4797921"/>
            <a:ext cx="210000" cy="2091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82" name="Shape 1282"/>
          <p:cNvSpPr txBox="1"/>
          <p:nvPr>
            <p:ph idx="3" type="body"/>
          </p:nvPr>
        </p:nvSpPr>
        <p:spPr>
          <a:xfrm>
            <a:off x="873504" y="692524"/>
            <a:ext cx="7421100" cy="196800"/>
          </a:xfrm>
          <a:prstGeom prst="rect">
            <a:avLst/>
          </a:prstGeom>
          <a:noFill/>
          <a:ln>
            <a:noFill/>
          </a:ln>
        </p:spPr>
        <p:txBody>
          <a:bodyPr anchorCtr="0" anchor="t" bIns="64325" lIns="64325" spcFirstLastPara="1" rIns="64325" wrap="square" tIns="64325"/>
          <a:lstStyle>
            <a:lvl1pPr indent="-228600" lvl="0" marL="457200" marR="0" rtl="0" algn="l">
              <a:lnSpc>
                <a:spcPct val="110000"/>
              </a:lnSpc>
              <a:spcBef>
                <a:spcPts val="0"/>
              </a:spcBef>
              <a:spcAft>
                <a:spcPts val="0"/>
              </a:spcAft>
              <a:buClr>
                <a:srgbClr val="000000"/>
              </a:buClr>
              <a:buSzPts val="1100"/>
              <a:buFont typeface="Merriweather Sans"/>
              <a:buNone/>
              <a:defRPr b="0" i="0" sz="11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83" name="Shape 1283"/>
          <p:cNvSpPr txBox="1"/>
          <p:nvPr>
            <p:ph idx="4" type="body"/>
          </p:nvPr>
        </p:nvSpPr>
        <p:spPr>
          <a:xfrm>
            <a:off x="1050005" y="4788302"/>
            <a:ext cx="3618300" cy="213000"/>
          </a:xfrm>
          <a:prstGeom prst="rect">
            <a:avLst/>
          </a:prstGeom>
          <a:noFill/>
          <a:ln>
            <a:noFill/>
          </a:ln>
        </p:spPr>
        <p:txBody>
          <a:bodyPr anchorCtr="0" anchor="t"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84" name="Shape 1284"/>
          <p:cNvSpPr txBox="1"/>
          <p:nvPr>
            <p:ph idx="12" type="sldNum"/>
          </p:nvPr>
        </p:nvSpPr>
        <p:spPr>
          <a:xfrm>
            <a:off x="863877" y="4785227"/>
            <a:ext cx="119400" cy="125100"/>
          </a:xfrm>
          <a:prstGeom prst="rect">
            <a:avLst/>
          </a:prstGeom>
          <a:noFill/>
          <a:ln>
            <a:noFill/>
          </a:ln>
        </p:spPr>
        <p:txBody>
          <a:bodyPr anchorCtr="0" anchor="b" bIns="0" lIns="0" spcFirstLastPara="1" rIns="0" wrap="square" tIns="0">
            <a:noAutofit/>
          </a:bodyPr>
          <a:lstStyle>
            <a:lvl1pPr indent="0" lvl="0"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5pPr>
            <a:lvl6pPr indent="0" lvl="5"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6pPr>
            <a:lvl7pPr indent="0" lvl="6"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7pPr>
            <a:lvl8pPr indent="0" lvl="7"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8pPr>
            <a:lvl9pPr indent="0" lvl="8" marL="0" marR="0" rtl="0" algn="l">
              <a:lnSpc>
                <a:spcPct val="110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 showMasterSp="0">
  <p:cSld name="Person">
    <p:bg>
      <p:bgPr>
        <a:solidFill>
          <a:srgbClr val="FFFFFF"/>
        </a:solidFill>
      </p:bgPr>
    </p:bg>
    <p:spTree>
      <p:nvGrpSpPr>
        <p:cNvPr id="1285" name="Shape 1285"/>
        <p:cNvGrpSpPr/>
        <p:nvPr/>
      </p:nvGrpSpPr>
      <p:grpSpPr>
        <a:xfrm>
          <a:off x="0" y="0"/>
          <a:ext cx="0" cy="0"/>
          <a:chOff x="0" y="0"/>
          <a:chExt cx="0" cy="0"/>
        </a:xfrm>
      </p:grpSpPr>
      <p:cxnSp>
        <p:nvCxnSpPr>
          <p:cNvPr id="1286" name="Shape 1286"/>
          <p:cNvCxnSpPr/>
          <p:nvPr/>
        </p:nvCxnSpPr>
        <p:spPr>
          <a:xfrm>
            <a:off x="865086" y="549834"/>
            <a:ext cx="7415400" cy="0"/>
          </a:xfrm>
          <a:prstGeom prst="straightConnector1">
            <a:avLst/>
          </a:prstGeom>
          <a:noFill/>
          <a:ln cap="flat" cmpd="sng" w="165100">
            <a:solidFill>
              <a:srgbClr val="000000"/>
            </a:solidFill>
            <a:prstDash val="solid"/>
            <a:miter lim="400000"/>
            <a:headEnd len="sm" w="sm" type="none"/>
            <a:tailEnd len="sm" w="sm" type="none"/>
          </a:ln>
        </p:spPr>
      </p:cxnSp>
      <p:cxnSp>
        <p:nvCxnSpPr>
          <p:cNvPr id="1287" name="Shape 1287"/>
          <p:cNvCxnSpPr/>
          <p:nvPr/>
        </p:nvCxnSpPr>
        <p:spPr>
          <a:xfrm>
            <a:off x="867099" y="4746772"/>
            <a:ext cx="7418400" cy="0"/>
          </a:xfrm>
          <a:prstGeom prst="straightConnector1">
            <a:avLst/>
          </a:prstGeom>
          <a:noFill/>
          <a:ln cap="flat" cmpd="sng" w="9525">
            <a:solidFill>
              <a:srgbClr val="000000"/>
            </a:solidFill>
            <a:prstDash val="solid"/>
            <a:miter lim="400000"/>
            <a:headEnd len="sm" w="sm" type="none"/>
            <a:tailEnd len="sm" w="sm" type="none"/>
          </a:ln>
        </p:spPr>
      </p:cxnSp>
      <p:sp>
        <p:nvSpPr>
          <p:cNvPr id="1288" name="Shape 1288"/>
          <p:cNvSpPr txBox="1"/>
          <p:nvPr>
            <p:ph idx="1" type="body"/>
          </p:nvPr>
        </p:nvSpPr>
        <p:spPr>
          <a:xfrm>
            <a:off x="881528" y="4788302"/>
            <a:ext cx="3618300" cy="125100"/>
          </a:xfrm>
          <a:prstGeom prst="rect">
            <a:avLst/>
          </a:prstGeom>
          <a:noFill/>
          <a:ln>
            <a:noFill/>
          </a:ln>
        </p:spPr>
        <p:txBody>
          <a:bodyPr anchorCtr="0" anchor="t" bIns="64325" lIns="64325" spcFirstLastPara="1" rIns="64325" wrap="square" tIns="64325"/>
          <a:lstStyle>
            <a:lvl1pPr indent="-228600" lvl="0" marL="457200" marR="0" rtl="0" algn="l">
              <a:lnSpc>
                <a:spcPct val="65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89" name="Shape 1289"/>
          <p:cNvSpPr/>
          <p:nvPr>
            <p:ph idx="2" type="pic"/>
          </p:nvPr>
        </p:nvSpPr>
        <p:spPr>
          <a:xfrm>
            <a:off x="8077949" y="4797921"/>
            <a:ext cx="210000" cy="2091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90" name="Shape 1290"/>
          <p:cNvSpPr txBox="1"/>
          <p:nvPr>
            <p:ph idx="12" type="sldNum"/>
          </p:nvPr>
        </p:nvSpPr>
        <p:spPr>
          <a:xfrm>
            <a:off x="8053880" y="529397"/>
            <a:ext cx="258000" cy="259200"/>
          </a:xfrm>
          <a:prstGeom prst="rect">
            <a:avLst/>
          </a:prstGeom>
          <a:noFill/>
          <a:ln>
            <a:noFill/>
          </a:ln>
        </p:spPr>
        <p:txBody>
          <a:bodyPr anchorCtr="0" anchor="ctr" bIns="0" lIns="0" spcFirstLastPara="1" rIns="0" wrap="square" tIns="0">
            <a:noAutofit/>
          </a:bodyPr>
          <a:lstStyle>
            <a:lvl1pPr indent="0" lvl="0"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1pPr>
            <a:lvl2pPr indent="0" lvl="1"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2pPr>
            <a:lvl3pPr indent="0" lvl="2"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3pPr>
            <a:lvl4pPr indent="0" lvl="3"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4pPr>
            <a:lvl5pPr indent="0" lvl="4"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5pPr>
            <a:lvl6pPr indent="0" lvl="5"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6pPr>
            <a:lvl7pPr indent="0" lvl="6"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7pPr>
            <a:lvl8pPr indent="0" lvl="7"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8pPr>
            <a:lvl9pPr indent="0" lvl="8"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er info - 1" showMasterSp="0">
  <p:cSld name="Presenter info - 1">
    <p:bg>
      <p:bgPr>
        <a:solidFill>
          <a:srgbClr val="FFFFFF"/>
        </a:solidFill>
      </p:bgPr>
    </p:bg>
    <p:spTree>
      <p:nvGrpSpPr>
        <p:cNvPr id="1291" name="Shape 1291"/>
        <p:cNvGrpSpPr/>
        <p:nvPr/>
      </p:nvGrpSpPr>
      <p:grpSpPr>
        <a:xfrm>
          <a:off x="0" y="0"/>
          <a:ext cx="0" cy="0"/>
          <a:chOff x="0" y="0"/>
          <a:chExt cx="0" cy="0"/>
        </a:xfrm>
      </p:grpSpPr>
      <p:cxnSp>
        <p:nvCxnSpPr>
          <p:cNvPr id="1292" name="Shape 1292"/>
          <p:cNvCxnSpPr/>
          <p:nvPr/>
        </p:nvCxnSpPr>
        <p:spPr>
          <a:xfrm>
            <a:off x="877679" y="553943"/>
            <a:ext cx="575100" cy="0"/>
          </a:xfrm>
          <a:prstGeom prst="straightConnector1">
            <a:avLst/>
          </a:prstGeom>
          <a:noFill/>
          <a:ln cap="flat" cmpd="sng" w="127000">
            <a:solidFill>
              <a:srgbClr val="000000"/>
            </a:solidFill>
            <a:prstDash val="solid"/>
            <a:miter lim="400000"/>
            <a:headEnd len="sm" w="sm" type="none"/>
            <a:tailEnd len="sm" w="sm" type="none"/>
          </a:ln>
        </p:spPr>
      </p:cxnSp>
      <p:cxnSp>
        <p:nvCxnSpPr>
          <p:cNvPr id="1293" name="Shape 1293"/>
          <p:cNvCxnSpPr/>
          <p:nvPr/>
        </p:nvCxnSpPr>
        <p:spPr>
          <a:xfrm>
            <a:off x="867099" y="4746772"/>
            <a:ext cx="7418400" cy="0"/>
          </a:xfrm>
          <a:prstGeom prst="straightConnector1">
            <a:avLst/>
          </a:prstGeom>
          <a:noFill/>
          <a:ln cap="flat" cmpd="sng" w="9525">
            <a:solidFill>
              <a:srgbClr val="000000"/>
            </a:solidFill>
            <a:prstDash val="solid"/>
            <a:miter lim="400000"/>
            <a:headEnd len="sm" w="sm" type="none"/>
            <a:tailEnd len="sm" w="sm" type="none"/>
          </a:ln>
        </p:spPr>
      </p:cxnSp>
      <p:sp>
        <p:nvSpPr>
          <p:cNvPr id="1294" name="Shape 1294"/>
          <p:cNvSpPr/>
          <p:nvPr>
            <p:ph idx="2" type="pic"/>
          </p:nvPr>
        </p:nvSpPr>
        <p:spPr>
          <a:xfrm>
            <a:off x="4435613" y="739378"/>
            <a:ext cx="3906300" cy="36486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95" name="Shape 1295"/>
          <p:cNvSpPr txBox="1"/>
          <p:nvPr>
            <p:ph idx="1" type="body"/>
          </p:nvPr>
        </p:nvSpPr>
        <p:spPr>
          <a:xfrm>
            <a:off x="881528" y="4788302"/>
            <a:ext cx="3618300" cy="125100"/>
          </a:xfrm>
          <a:prstGeom prst="rect">
            <a:avLst/>
          </a:prstGeom>
          <a:noFill/>
          <a:ln>
            <a:noFill/>
          </a:ln>
        </p:spPr>
        <p:txBody>
          <a:bodyPr anchorCtr="0" anchor="t" bIns="64325" lIns="64325" spcFirstLastPara="1" rIns="64325" wrap="square" tIns="64325"/>
          <a:lstStyle>
            <a:lvl1pPr indent="-228600" lvl="0" marL="457200" marR="0" rtl="0" algn="l">
              <a:lnSpc>
                <a:spcPct val="65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96" name="Shape 1296"/>
          <p:cNvSpPr/>
          <p:nvPr>
            <p:ph idx="3" type="pic"/>
          </p:nvPr>
        </p:nvSpPr>
        <p:spPr>
          <a:xfrm>
            <a:off x="8077949" y="4797921"/>
            <a:ext cx="210000" cy="2091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97" name="Shape 1297"/>
          <p:cNvSpPr txBox="1"/>
          <p:nvPr>
            <p:ph idx="4" type="body"/>
          </p:nvPr>
        </p:nvSpPr>
        <p:spPr>
          <a:xfrm>
            <a:off x="881528" y="1237655"/>
            <a:ext cx="3688800" cy="1688100"/>
          </a:xfrm>
          <a:prstGeom prst="rect">
            <a:avLst/>
          </a:prstGeom>
          <a:noFill/>
          <a:ln>
            <a:noFill/>
          </a:ln>
        </p:spPr>
        <p:txBody>
          <a:bodyPr anchorCtr="0" anchor="t"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98" name="Shape 1298"/>
          <p:cNvSpPr txBox="1"/>
          <p:nvPr>
            <p:ph idx="5" type="body"/>
          </p:nvPr>
        </p:nvSpPr>
        <p:spPr>
          <a:xfrm>
            <a:off x="873504" y="692524"/>
            <a:ext cx="7421100" cy="170100"/>
          </a:xfrm>
          <a:prstGeom prst="rect">
            <a:avLst/>
          </a:prstGeom>
          <a:noFill/>
          <a:ln>
            <a:noFill/>
          </a:ln>
        </p:spPr>
        <p:txBody>
          <a:bodyPr anchorCtr="0" anchor="t" bIns="64325" lIns="64325" spcFirstLastPara="1" rIns="64325" wrap="square" tIns="64325"/>
          <a:lstStyle>
            <a:lvl1pPr indent="-228600" lvl="0" marL="457200" marR="0" rtl="0" algn="l">
              <a:lnSpc>
                <a:spcPct val="110000"/>
              </a:lnSpc>
              <a:spcBef>
                <a:spcPts val="0"/>
              </a:spcBef>
              <a:spcAft>
                <a:spcPts val="0"/>
              </a:spcAft>
              <a:buClr>
                <a:srgbClr val="000000"/>
              </a:buClr>
              <a:buSzPts val="1100"/>
              <a:buFont typeface="Merriweather Sans"/>
              <a:buNone/>
              <a:defRPr b="0" i="0" sz="11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299" name="Shape 1299"/>
          <p:cNvSpPr txBox="1"/>
          <p:nvPr>
            <p:ph idx="12" type="sldNum"/>
          </p:nvPr>
        </p:nvSpPr>
        <p:spPr>
          <a:xfrm>
            <a:off x="8053880" y="529397"/>
            <a:ext cx="258000" cy="259200"/>
          </a:xfrm>
          <a:prstGeom prst="rect">
            <a:avLst/>
          </a:prstGeom>
          <a:noFill/>
          <a:ln>
            <a:noFill/>
          </a:ln>
        </p:spPr>
        <p:txBody>
          <a:bodyPr anchorCtr="0" anchor="ctr" bIns="0" lIns="0" spcFirstLastPara="1" rIns="0" wrap="square" tIns="0">
            <a:noAutofit/>
          </a:bodyPr>
          <a:lstStyle>
            <a:lvl1pPr indent="0" lvl="0"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1pPr>
            <a:lvl2pPr indent="0" lvl="1"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2pPr>
            <a:lvl3pPr indent="0" lvl="2"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3pPr>
            <a:lvl4pPr indent="0" lvl="3"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4pPr>
            <a:lvl5pPr indent="0" lvl="4"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5pPr>
            <a:lvl6pPr indent="0" lvl="5"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6pPr>
            <a:lvl7pPr indent="0" lvl="6"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7pPr>
            <a:lvl8pPr indent="0" lvl="7"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8pPr>
            <a:lvl9pPr indent="0" lvl="8" marL="0" marR="0" rtl="0" algn="l">
              <a:lnSpc>
                <a:spcPct val="107692"/>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text" showMasterSp="0">
  <p:cSld name="Large text">
    <p:spTree>
      <p:nvGrpSpPr>
        <p:cNvPr id="118" name="Shape 118"/>
        <p:cNvGrpSpPr/>
        <p:nvPr/>
      </p:nvGrpSpPr>
      <p:grpSpPr>
        <a:xfrm>
          <a:off x="0" y="0"/>
          <a:ext cx="0" cy="0"/>
          <a:chOff x="0" y="0"/>
          <a:chExt cx="0" cy="0"/>
        </a:xfrm>
      </p:grpSpPr>
      <p:cxnSp>
        <p:nvCxnSpPr>
          <p:cNvPr id="119" name="Shape 119"/>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120" name="Shape 120"/>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121" name="Shape 121"/>
          <p:cNvSpPr txBox="1"/>
          <p:nvPr>
            <p:ph idx="1" type="body"/>
          </p:nvPr>
        </p:nvSpPr>
        <p:spPr>
          <a:xfrm>
            <a:off x="455414" y="1543050"/>
            <a:ext cx="8259900" cy="3375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300"/>
              </a:spcBef>
              <a:spcAft>
                <a:spcPts val="0"/>
              </a:spcAft>
              <a:buClr>
                <a:srgbClr val="000000"/>
              </a:buClr>
              <a:buSzPts val="2400"/>
              <a:buFont typeface="Merriweather Sans"/>
              <a:buNone/>
              <a:defRPr b="0" i="0" sz="2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22" name="Shape 122"/>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23" name="Shape 123"/>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24" name="Shape 124"/>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25" name="Shape 125"/>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rgbClr val="000000"/>
        </a:solidFill>
      </p:bgPr>
    </p:bg>
    <p:spTree>
      <p:nvGrpSpPr>
        <p:cNvPr id="126" name="Shape 126"/>
        <p:cNvGrpSpPr/>
        <p:nvPr/>
      </p:nvGrpSpPr>
      <p:grpSpPr>
        <a:xfrm>
          <a:off x="0" y="0"/>
          <a:ext cx="0" cy="0"/>
          <a:chOff x="0" y="0"/>
          <a:chExt cx="0" cy="0"/>
        </a:xfrm>
      </p:grpSpPr>
      <p:cxnSp>
        <p:nvCxnSpPr>
          <p:cNvPr id="127" name="Shape 127"/>
          <p:cNvCxnSpPr/>
          <p:nvPr/>
        </p:nvCxnSpPr>
        <p:spPr>
          <a:xfrm>
            <a:off x="448220" y="689540"/>
            <a:ext cx="8250600" cy="0"/>
          </a:xfrm>
          <a:prstGeom prst="straightConnector1">
            <a:avLst/>
          </a:prstGeom>
          <a:noFill/>
          <a:ln cap="flat" cmpd="sng" w="9525">
            <a:solidFill>
              <a:srgbClr val="FFFFFF"/>
            </a:solidFill>
            <a:prstDash val="solid"/>
            <a:miter lim="8000"/>
            <a:headEnd len="sm" w="sm" type="none"/>
            <a:tailEnd len="sm" w="sm" type="none"/>
          </a:ln>
        </p:spPr>
      </p:cxnSp>
      <p:cxnSp>
        <p:nvCxnSpPr>
          <p:cNvPr id="128" name="Shape 128"/>
          <p:cNvCxnSpPr/>
          <p:nvPr/>
        </p:nvCxnSpPr>
        <p:spPr>
          <a:xfrm>
            <a:off x="448220" y="1059284"/>
            <a:ext cx="8250600" cy="0"/>
          </a:xfrm>
          <a:prstGeom prst="straightConnector1">
            <a:avLst/>
          </a:prstGeom>
          <a:noFill/>
          <a:ln cap="flat" cmpd="sng" w="9525">
            <a:solidFill>
              <a:srgbClr val="FFFFFF"/>
            </a:solidFill>
            <a:prstDash val="solid"/>
            <a:miter lim="8000"/>
            <a:headEnd len="sm" w="sm" type="none"/>
            <a:tailEnd len="sm" w="sm" type="none"/>
          </a:ln>
        </p:spPr>
      </p:cxnSp>
      <p:pic>
        <p:nvPicPr>
          <p:cNvPr descr="image1.png" id="129" name="Shape 129"/>
          <p:cNvPicPr preferRelativeResize="0"/>
          <p:nvPr/>
        </p:nvPicPr>
        <p:blipFill rotWithShape="1">
          <a:blip r:embed="rId2">
            <a:alphaModFix/>
          </a:blip>
          <a:srcRect b="0" l="0" r="0" t="0"/>
          <a:stretch/>
        </p:blipFill>
        <p:spPr>
          <a:xfrm>
            <a:off x="448220" y="770465"/>
            <a:ext cx="1791520" cy="192546"/>
          </a:xfrm>
          <a:prstGeom prst="rect">
            <a:avLst/>
          </a:prstGeom>
          <a:noFill/>
          <a:ln>
            <a:noFill/>
          </a:ln>
        </p:spPr>
      </p:pic>
      <p:sp>
        <p:nvSpPr>
          <p:cNvPr id="130" name="Shape 130"/>
          <p:cNvSpPr txBox="1"/>
          <p:nvPr>
            <p:ph type="title"/>
          </p:nvPr>
        </p:nvSpPr>
        <p:spPr>
          <a:xfrm>
            <a:off x="405287" y="1266740"/>
            <a:ext cx="8270700" cy="990600"/>
          </a:xfrm>
          <a:prstGeom prst="rect">
            <a:avLst/>
          </a:prstGeom>
          <a:noFill/>
          <a:ln>
            <a:noFill/>
          </a:ln>
        </p:spPr>
        <p:txBody>
          <a:bodyPr anchorCtr="0" anchor="t" bIns="62150" lIns="62150" spcFirstLastPara="1" rIns="62150" wrap="square" tIns="62150"/>
          <a:lstStyle>
            <a:lvl1pPr lvl="0" marR="0" rtl="0" algn="l">
              <a:lnSpc>
                <a:spcPct val="70000"/>
              </a:lnSpc>
              <a:spcBef>
                <a:spcPts val="0"/>
              </a:spcBef>
              <a:spcAft>
                <a:spcPts val="0"/>
              </a:spcAft>
              <a:buClr>
                <a:srgbClr val="FFFFFF"/>
              </a:buClr>
              <a:buSzPts val="11800"/>
              <a:buFont typeface="Arial"/>
              <a:buNone/>
              <a:defRPr b="1" i="0" sz="11800" u="none" cap="none" strike="noStrike">
                <a:solidFill>
                  <a:srgbClr val="FFFFFF"/>
                </a:solidFill>
                <a:latin typeface="Arial"/>
                <a:ea typeface="Arial"/>
                <a:cs typeface="Arial"/>
                <a:sym typeface="Arial"/>
              </a:defRPr>
            </a:lvl1pPr>
            <a:lvl2pPr lvl="1"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lvl="2"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lvl="3"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lvl="4"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lvl="5"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lvl="6"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lvl="7"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lvl="8"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p:txBody>
      </p:sp>
      <p:sp>
        <p:nvSpPr>
          <p:cNvPr id="131" name="Shape 131"/>
          <p:cNvSpPr txBox="1"/>
          <p:nvPr>
            <p:ph idx="1" type="body"/>
          </p:nvPr>
        </p:nvSpPr>
        <p:spPr>
          <a:xfrm>
            <a:off x="384017" y="3881117"/>
            <a:ext cx="6400200" cy="535800"/>
          </a:xfrm>
          <a:prstGeom prst="rect">
            <a:avLst/>
          </a:prstGeom>
          <a:noFill/>
          <a:ln>
            <a:noFill/>
          </a:ln>
        </p:spPr>
        <p:txBody>
          <a:bodyPr anchorCtr="0" anchor="t" bIns="62150" lIns="62150" spcFirstLastPara="1" rIns="62150" wrap="square" tIns="62150"/>
          <a:lstStyle>
            <a:lvl1pPr indent="-228600" lvl="0" marL="457200" marR="0" rtl="0" algn="l">
              <a:lnSpc>
                <a:spcPct val="90476"/>
              </a:lnSpc>
              <a:spcBef>
                <a:spcPts val="0"/>
              </a:spcBef>
              <a:spcAft>
                <a:spcPts val="0"/>
              </a:spcAft>
              <a:buClr>
                <a:srgbClr val="FFFFFF"/>
              </a:buClr>
              <a:buSzPts val="2900"/>
              <a:buFont typeface="Merriweather Sans"/>
              <a:buNone/>
              <a:defRPr b="0" i="0" sz="2900" u="none" cap="none" strike="noStrike">
                <a:solidFill>
                  <a:srgbClr val="FFFFFF"/>
                </a:solidFill>
                <a:latin typeface="Arial"/>
                <a:ea typeface="Arial"/>
                <a:cs typeface="Arial"/>
                <a:sym typeface="Arial"/>
              </a:defRPr>
            </a:lvl1pPr>
            <a:lvl2pPr indent="-228600" lvl="1" marL="914400" marR="0" rtl="0" algn="l">
              <a:lnSpc>
                <a:spcPct val="90476"/>
              </a:lnSpc>
              <a:spcBef>
                <a:spcPts val="0"/>
              </a:spcBef>
              <a:spcAft>
                <a:spcPts val="0"/>
              </a:spcAft>
              <a:buClr>
                <a:srgbClr val="FFFFFF"/>
              </a:buClr>
              <a:buSzPts val="2900"/>
              <a:buFont typeface="Merriweather Sans"/>
              <a:buNone/>
              <a:defRPr b="0" i="0" sz="2900" u="none" cap="none" strike="noStrike">
                <a:solidFill>
                  <a:srgbClr val="FFFFFF"/>
                </a:solidFill>
                <a:latin typeface="Arial"/>
                <a:ea typeface="Arial"/>
                <a:cs typeface="Arial"/>
                <a:sym typeface="Arial"/>
              </a:defRPr>
            </a:lvl2pPr>
            <a:lvl3pPr indent="-228600" lvl="2" marL="1371600" marR="0" rtl="0" algn="l">
              <a:lnSpc>
                <a:spcPct val="90476"/>
              </a:lnSpc>
              <a:spcBef>
                <a:spcPts val="0"/>
              </a:spcBef>
              <a:spcAft>
                <a:spcPts val="0"/>
              </a:spcAft>
              <a:buClr>
                <a:srgbClr val="FFFFFF"/>
              </a:buClr>
              <a:buSzPts val="2900"/>
              <a:buFont typeface="Merriweather Sans"/>
              <a:buNone/>
              <a:defRPr b="0" i="0" sz="2900" u="none" cap="none" strike="noStrike">
                <a:solidFill>
                  <a:srgbClr val="FFFFFF"/>
                </a:solidFill>
                <a:latin typeface="Arial"/>
                <a:ea typeface="Arial"/>
                <a:cs typeface="Arial"/>
                <a:sym typeface="Arial"/>
              </a:defRPr>
            </a:lvl3pPr>
            <a:lvl4pPr indent="-228600" lvl="3" marL="1828800" marR="0" rtl="0" algn="l">
              <a:lnSpc>
                <a:spcPct val="90476"/>
              </a:lnSpc>
              <a:spcBef>
                <a:spcPts val="0"/>
              </a:spcBef>
              <a:spcAft>
                <a:spcPts val="0"/>
              </a:spcAft>
              <a:buClr>
                <a:srgbClr val="FFFFFF"/>
              </a:buClr>
              <a:buSzPts val="2900"/>
              <a:buFont typeface="Merriweather Sans"/>
              <a:buNone/>
              <a:defRPr b="0" i="0" sz="2900" u="none" cap="none" strike="noStrike">
                <a:solidFill>
                  <a:srgbClr val="FFFFFF"/>
                </a:solidFill>
                <a:latin typeface="Arial"/>
                <a:ea typeface="Arial"/>
                <a:cs typeface="Arial"/>
                <a:sym typeface="Arial"/>
              </a:defRPr>
            </a:lvl4pPr>
            <a:lvl5pPr indent="-228600" lvl="4" marL="2286000" marR="0" rtl="0" algn="l">
              <a:lnSpc>
                <a:spcPct val="90476"/>
              </a:lnSpc>
              <a:spcBef>
                <a:spcPts val="0"/>
              </a:spcBef>
              <a:spcAft>
                <a:spcPts val="0"/>
              </a:spcAft>
              <a:buClr>
                <a:srgbClr val="FFFFFF"/>
              </a:buClr>
              <a:buSzPts val="2900"/>
              <a:buFont typeface="Merriweather Sans"/>
              <a:buNone/>
              <a:defRPr b="0" i="0" sz="2900" u="none" cap="none" strike="noStrike">
                <a:solidFill>
                  <a:srgbClr val="FFFFFF"/>
                </a:solidFill>
                <a:latin typeface="Arial"/>
                <a:ea typeface="Arial"/>
                <a:cs typeface="Arial"/>
                <a:sym typeface="Arial"/>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32" name="Shape 132"/>
          <p:cNvSpPr txBox="1"/>
          <p:nvPr>
            <p:ph idx="12" type="sldNum"/>
          </p:nvPr>
        </p:nvSpPr>
        <p:spPr>
          <a:xfrm>
            <a:off x="4419658" y="4419711"/>
            <a:ext cx="2132700" cy="249000"/>
          </a:xfrm>
          <a:prstGeom prst="rect">
            <a:avLst/>
          </a:prstGeom>
          <a:noFill/>
          <a:ln>
            <a:noFill/>
          </a:ln>
        </p:spPr>
        <p:txBody>
          <a:bodyPr anchorCtr="0" anchor="ctr" bIns="43150" lIns="43150" spcFirstLastPara="1" rIns="43150" wrap="square" tIns="43150">
            <a:noAutofit/>
          </a:bodyPr>
          <a:lstStyle>
            <a:lvl1pPr indent="0" lvl="0" marL="0" marR="0" rtl="0" algn="r">
              <a:lnSpc>
                <a:spcPct val="100000"/>
              </a:lnSpc>
              <a:spcBef>
                <a:spcPts val="0"/>
              </a:spcBef>
              <a:spcAft>
                <a:spcPts val="0"/>
              </a:spcAft>
              <a:buClr>
                <a:srgbClr val="000000"/>
              </a:buClr>
              <a:buSzPts val="1100"/>
              <a:buFont typeface="Gill Sans"/>
              <a:buNone/>
              <a:defRPr b="0" i="0" sz="1100" u="none" cap="none" strike="noStrike">
                <a:solidFill>
                  <a:srgbClr val="000000"/>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Gill Sans"/>
              <a:buNone/>
              <a:defRPr b="0" i="0" sz="1100" u="none" cap="none" strike="noStrike">
                <a:solidFill>
                  <a:srgbClr val="000000"/>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Gill Sans"/>
              <a:buNone/>
              <a:defRPr b="0" i="0" sz="1100" u="none" cap="none" strike="noStrike">
                <a:solidFill>
                  <a:srgbClr val="000000"/>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Gill Sans"/>
              <a:buNone/>
              <a:defRPr b="0" i="0" sz="1100" u="none" cap="none" strike="noStrike">
                <a:solidFill>
                  <a:srgbClr val="000000"/>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Gill Sans"/>
              <a:buNone/>
              <a:defRPr b="0" i="0" sz="1100" u="none" cap="none" strike="noStrike">
                <a:solidFill>
                  <a:srgbClr val="000000"/>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Gill Sans"/>
              <a:buNone/>
              <a:defRPr b="0" i="0" sz="1100" u="none" cap="none" strike="noStrike">
                <a:solidFill>
                  <a:srgbClr val="000000"/>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Gill Sans"/>
              <a:buNone/>
              <a:defRPr b="0" i="0" sz="1100" u="none" cap="none" strike="noStrike">
                <a:solidFill>
                  <a:srgbClr val="000000"/>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Gill Sans"/>
              <a:buNone/>
              <a:defRPr b="0" i="0" sz="1100" u="none" cap="none" strike="noStrike">
                <a:solidFill>
                  <a:srgbClr val="000000"/>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Gill Sans"/>
              <a:buNone/>
              <a:defRPr b="0" i="0" sz="11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rev copy" showMasterSp="0">
  <p:cSld name="Title – rev copy">
    <p:bg>
      <p:bgPr>
        <a:solidFill>
          <a:srgbClr val="000000"/>
        </a:solidFill>
      </p:bgPr>
    </p:bg>
    <p:spTree>
      <p:nvGrpSpPr>
        <p:cNvPr id="133" name="Shape 133"/>
        <p:cNvGrpSpPr/>
        <p:nvPr/>
      </p:nvGrpSpPr>
      <p:grpSpPr>
        <a:xfrm>
          <a:off x="0" y="0"/>
          <a:ext cx="0" cy="0"/>
          <a:chOff x="0" y="0"/>
          <a:chExt cx="0" cy="0"/>
        </a:xfrm>
      </p:grpSpPr>
      <p:pic>
        <p:nvPicPr>
          <p:cNvPr descr="GA-01-0275.jpg" id="134" name="Shape 134"/>
          <p:cNvPicPr preferRelativeResize="0"/>
          <p:nvPr/>
        </p:nvPicPr>
        <p:blipFill rotWithShape="1">
          <a:blip r:embed="rId2">
            <a:alphaModFix/>
          </a:blip>
          <a:srcRect b="2380" l="1430" r="1932" t="8126"/>
          <a:stretch/>
        </p:blipFill>
        <p:spPr>
          <a:xfrm>
            <a:off x="955476" y="309414"/>
            <a:ext cx="9251156" cy="5135463"/>
          </a:xfrm>
          <a:prstGeom prst="rect">
            <a:avLst/>
          </a:prstGeom>
          <a:noFill/>
          <a:ln>
            <a:noFill/>
          </a:ln>
        </p:spPr>
      </p:pic>
      <p:cxnSp>
        <p:nvCxnSpPr>
          <p:cNvPr id="135" name="Shape 135"/>
          <p:cNvCxnSpPr/>
          <p:nvPr/>
        </p:nvCxnSpPr>
        <p:spPr>
          <a:xfrm>
            <a:off x="615708" y="52572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136" name="Shape 136"/>
          <p:cNvCxnSpPr/>
          <p:nvPr/>
        </p:nvCxnSpPr>
        <p:spPr>
          <a:xfrm>
            <a:off x="448284" y="4626221"/>
            <a:ext cx="8256900" cy="0"/>
          </a:xfrm>
          <a:prstGeom prst="straightConnector1">
            <a:avLst/>
          </a:prstGeom>
          <a:noFill/>
          <a:ln cap="flat" cmpd="sng" w="19050">
            <a:solidFill>
              <a:srgbClr val="FFFFFF"/>
            </a:solidFill>
            <a:prstDash val="solid"/>
            <a:miter lim="400000"/>
            <a:headEnd len="sm" w="sm" type="none"/>
            <a:tailEnd len="sm" w="sm" type="none"/>
          </a:ln>
        </p:spPr>
      </p:cxnSp>
      <p:sp>
        <p:nvSpPr>
          <p:cNvPr id="137" name="Shape 137"/>
          <p:cNvSpPr txBox="1"/>
          <p:nvPr>
            <p:ph idx="1" type="body"/>
          </p:nvPr>
        </p:nvSpPr>
        <p:spPr>
          <a:xfrm>
            <a:off x="464344" y="4691861"/>
            <a:ext cx="2616300" cy="2595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38" name="Shape 138"/>
          <p:cNvSpPr txBox="1"/>
          <p:nvPr>
            <p:ph idx="2" type="body"/>
          </p:nvPr>
        </p:nvSpPr>
        <p:spPr>
          <a:xfrm>
            <a:off x="446484" y="747415"/>
            <a:ext cx="8250900" cy="1237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8700"/>
              <a:buFont typeface="Merriweather Sans"/>
              <a:buNone/>
              <a:defRPr b="1" i="0" sz="87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39" name="Shape 139"/>
          <p:cNvSpPr/>
          <p:nvPr>
            <p:ph idx="3" type="pic"/>
          </p:nvPr>
        </p:nvSpPr>
        <p:spPr>
          <a:xfrm>
            <a:off x="8474209" y="4701480"/>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40" name="Shape 140"/>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A location map" showMasterSp="0">
  <p:cSld name="GA location map">
    <p:spTree>
      <p:nvGrpSpPr>
        <p:cNvPr id="141" name="Shape 141"/>
        <p:cNvGrpSpPr/>
        <p:nvPr/>
      </p:nvGrpSpPr>
      <p:grpSpPr>
        <a:xfrm>
          <a:off x="0" y="0"/>
          <a:ext cx="0" cy="0"/>
          <a:chOff x="0" y="0"/>
          <a:chExt cx="0" cy="0"/>
        </a:xfrm>
      </p:grpSpPr>
      <p:cxnSp>
        <p:nvCxnSpPr>
          <p:cNvPr id="142" name="Shape 142"/>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143" name="Shape 143"/>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144" name="Shape 144"/>
          <p:cNvSpPr txBox="1"/>
          <p:nvPr/>
        </p:nvSpPr>
        <p:spPr>
          <a:xfrm>
            <a:off x="455414" y="691158"/>
            <a:ext cx="4027200" cy="1929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400"/>
              <a:buFont typeface="Merriweather Sans"/>
              <a:buNone/>
            </a:pPr>
            <a:r>
              <a:rPr b="0" i="0" lang="en" sz="1400" u="none" cap="none" strike="noStrike">
                <a:solidFill>
                  <a:srgbClr val="000000"/>
                </a:solidFill>
                <a:latin typeface="Helvetica Neue"/>
                <a:ea typeface="Helvetica Neue"/>
                <a:cs typeface="Helvetica Neue"/>
                <a:sym typeface="Helvetica Neue"/>
              </a:rPr>
              <a:t>General Assembly campus locations</a:t>
            </a:r>
            <a:endParaRPr sz="1000"/>
          </a:p>
        </p:txBody>
      </p:sp>
      <p:sp>
        <p:nvSpPr>
          <p:cNvPr id="145" name="Shape 145"/>
          <p:cNvSpPr/>
          <p:nvPr>
            <p:ph idx="2" type="pic"/>
          </p:nvPr>
        </p:nvSpPr>
        <p:spPr>
          <a:xfrm>
            <a:off x="473273" y="1085669"/>
            <a:ext cx="8227200" cy="33432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46" name="Shape 146"/>
          <p:cNvSpPr txBox="1"/>
          <p:nvPr>
            <p:ph idx="1"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47" name="Shape 147"/>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48" name="Shape 148"/>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A mission statement – rev" showMasterSp="0">
  <p:cSld name="GA mission statement – rev">
    <p:bg>
      <p:bgPr>
        <a:solidFill>
          <a:srgbClr val="ED332F"/>
        </a:solidFill>
      </p:bgPr>
    </p:bg>
    <p:spTree>
      <p:nvGrpSpPr>
        <p:cNvPr id="149" name="Shape 149"/>
        <p:cNvGrpSpPr/>
        <p:nvPr/>
      </p:nvGrpSpPr>
      <p:grpSpPr>
        <a:xfrm>
          <a:off x="0" y="0"/>
          <a:ext cx="0" cy="0"/>
          <a:chOff x="0" y="0"/>
          <a:chExt cx="0" cy="0"/>
        </a:xfrm>
      </p:grpSpPr>
      <p:cxnSp>
        <p:nvCxnSpPr>
          <p:cNvPr id="150" name="Shape 150"/>
          <p:cNvCxnSpPr/>
          <p:nvPr/>
        </p:nvCxnSpPr>
        <p:spPr>
          <a:xfrm>
            <a:off x="460060" y="553943"/>
            <a:ext cx="640200" cy="0"/>
          </a:xfrm>
          <a:prstGeom prst="straightConnector1">
            <a:avLst/>
          </a:prstGeom>
          <a:noFill/>
          <a:ln cap="flat" cmpd="sng" w="152400">
            <a:solidFill>
              <a:srgbClr val="FFFFFF"/>
            </a:solidFill>
            <a:prstDash val="solid"/>
            <a:miter lim="400000"/>
            <a:headEnd len="sm" w="sm" type="none"/>
            <a:tailEnd len="sm" w="sm" type="none"/>
          </a:ln>
        </p:spPr>
      </p:cxnSp>
      <p:cxnSp>
        <p:nvCxnSpPr>
          <p:cNvPr id="151" name="Shape 151"/>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152" name="Shape 152"/>
          <p:cNvSpPr txBox="1"/>
          <p:nvPr>
            <p:ph idx="1" type="body"/>
          </p:nvPr>
        </p:nvSpPr>
        <p:spPr>
          <a:xfrm>
            <a:off x="455414" y="1543050"/>
            <a:ext cx="8259900" cy="2193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300"/>
              </a:spcBef>
              <a:spcAft>
                <a:spcPts val="0"/>
              </a:spcAft>
              <a:buClr>
                <a:srgbClr val="FFFFFF"/>
              </a:buClr>
              <a:buSzPts val="2400"/>
              <a:buFont typeface="Merriweather Sans"/>
              <a:buNone/>
              <a:defRPr b="0" i="0" sz="2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53" name="Shape 153"/>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54" name="Shape 154"/>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55" name="Shape 155"/>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FFFFFF"/>
              </a:buClr>
              <a:buSzPts val="1400"/>
              <a:buFont typeface="Merriweather Sans"/>
              <a:buNone/>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56" name="Shape 156"/>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er info - 2" showMasterSp="0">
  <p:cSld name="Presenter info - 2">
    <p:spTree>
      <p:nvGrpSpPr>
        <p:cNvPr id="157" name="Shape 157"/>
        <p:cNvGrpSpPr/>
        <p:nvPr/>
      </p:nvGrpSpPr>
      <p:grpSpPr>
        <a:xfrm>
          <a:off x="0" y="0"/>
          <a:ext cx="0" cy="0"/>
          <a:chOff x="0" y="0"/>
          <a:chExt cx="0" cy="0"/>
        </a:xfrm>
      </p:grpSpPr>
      <p:cxnSp>
        <p:nvCxnSpPr>
          <p:cNvPr id="158" name="Shape 158"/>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159" name="Shape 159"/>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160" name="Shape 160"/>
          <p:cNvSpPr txBox="1"/>
          <p:nvPr>
            <p:ph idx="1"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61" name="Shape 161"/>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62" name="Shape 162"/>
          <p:cNvSpPr txBox="1"/>
          <p:nvPr>
            <p:ph idx="3"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63" name="Shape 163"/>
          <p:cNvSpPr txBox="1"/>
          <p:nvPr/>
        </p:nvSpPr>
        <p:spPr>
          <a:xfrm>
            <a:off x="4643438" y="1237655"/>
            <a:ext cx="4210200" cy="3363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OPPORTUNITIES</a:t>
            </a:r>
            <a:endParaRPr sz="1000"/>
          </a:p>
          <a:p>
            <a:pPr indent="-127000" lvl="0" marL="127000" marR="0" rtl="0" algn="l">
              <a:lnSpc>
                <a:spcPct val="110000"/>
              </a:lnSpc>
              <a:spcBef>
                <a:spcPts val="300"/>
              </a:spcBef>
              <a:spcAft>
                <a:spcPts val="0"/>
              </a:spcAft>
              <a:buClr>
                <a:srgbClr val="000000"/>
              </a:buClr>
              <a:buSzPts val="1400"/>
              <a:buFont typeface="Helvetica Neue"/>
              <a:buChar char="‣"/>
            </a:pPr>
            <a:r>
              <a:rPr b="0" i="0" lang="en" sz="1600" u="none" cap="none" strike="noStrike">
                <a:solidFill>
                  <a:srgbClr val="000000"/>
                </a:solidFill>
                <a:latin typeface="Helvetica Neue"/>
                <a:ea typeface="Helvetica Neue"/>
                <a:cs typeface="Helvetica Neue"/>
                <a:sym typeface="Helvetica Neue"/>
              </a:rPr>
              <a:t>Develop Outcomes programming according to the emotional life cycle of change</a:t>
            </a:r>
            <a:endParaRPr sz="1000"/>
          </a:p>
          <a:p>
            <a:pPr indent="-127000" lvl="0" marL="127000" marR="0" rtl="0" algn="l">
              <a:lnSpc>
                <a:spcPct val="110000"/>
              </a:lnSpc>
              <a:spcBef>
                <a:spcPts val="300"/>
              </a:spcBef>
              <a:spcAft>
                <a:spcPts val="0"/>
              </a:spcAft>
              <a:buClr>
                <a:srgbClr val="000000"/>
              </a:buClr>
              <a:buSzPts val="1400"/>
              <a:buFont typeface="Helvetica Neue"/>
              <a:buChar char="‣"/>
            </a:pPr>
            <a:r>
              <a:rPr b="0" i="0" lang="en" sz="1600" u="none" cap="none" strike="noStrike">
                <a:solidFill>
                  <a:srgbClr val="000000"/>
                </a:solidFill>
                <a:latin typeface="Helvetica Neue"/>
                <a:ea typeface="Helvetica Neue"/>
                <a:cs typeface="Helvetica Neue"/>
                <a:sym typeface="Helvetica Neue"/>
              </a:rPr>
              <a:t>Build Outcomes Community Network </a:t>
            </a:r>
            <a:endParaRPr sz="1000"/>
          </a:p>
          <a:p>
            <a:pPr indent="-127000" lvl="0" marL="127000" marR="0" rtl="0" algn="l">
              <a:lnSpc>
                <a:spcPct val="110000"/>
              </a:lnSpc>
              <a:spcBef>
                <a:spcPts val="300"/>
              </a:spcBef>
              <a:spcAft>
                <a:spcPts val="0"/>
              </a:spcAft>
              <a:buClr>
                <a:srgbClr val="000000"/>
              </a:buClr>
              <a:buSzPts val="1400"/>
              <a:buFont typeface="Helvetica Neue"/>
              <a:buChar char="‣"/>
            </a:pPr>
            <a:r>
              <a:rPr b="0" i="0" lang="en" sz="1600" u="none" cap="none" strike="noStrike">
                <a:solidFill>
                  <a:srgbClr val="000000"/>
                </a:solidFill>
                <a:latin typeface="Helvetica Neue"/>
                <a:ea typeface="Helvetica Neue"/>
                <a:cs typeface="Helvetica Neue"/>
                <a:sym typeface="Helvetica Neue"/>
              </a:rPr>
              <a:t>Define a clear Outcomes trajectory</a:t>
            </a:r>
            <a:endParaRPr sz="1000"/>
          </a:p>
        </p:txBody>
      </p:sp>
      <p:sp>
        <p:nvSpPr>
          <p:cNvPr id="164" name="Shape 164"/>
          <p:cNvSpPr txBox="1"/>
          <p:nvPr/>
        </p:nvSpPr>
        <p:spPr>
          <a:xfrm>
            <a:off x="464343" y="1241245"/>
            <a:ext cx="4027200" cy="29079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CHALLENGES</a:t>
            </a:r>
            <a:endParaRPr sz="1000"/>
          </a:p>
          <a:p>
            <a:pPr indent="-127000" lvl="0" marL="127000" marR="0" rtl="0" algn="l">
              <a:lnSpc>
                <a:spcPct val="110000"/>
              </a:lnSpc>
              <a:spcBef>
                <a:spcPts val="300"/>
              </a:spcBef>
              <a:spcAft>
                <a:spcPts val="0"/>
              </a:spcAft>
              <a:buClr>
                <a:srgbClr val="000000"/>
              </a:buClr>
              <a:buSzPts val="1400"/>
              <a:buFont typeface="Helvetica Neue"/>
              <a:buChar char="‣"/>
            </a:pPr>
            <a:r>
              <a:rPr b="0" i="0" lang="en" sz="1600" u="none" cap="none" strike="noStrike">
                <a:solidFill>
                  <a:srgbClr val="000000"/>
                </a:solidFill>
                <a:latin typeface="Helvetica Neue"/>
                <a:ea typeface="Helvetica Neue"/>
                <a:cs typeface="Helvetica Neue"/>
                <a:sym typeface="Helvetica Neue"/>
              </a:rPr>
              <a:t>Lack of Outcomes structure/programs</a:t>
            </a:r>
            <a:endParaRPr sz="1000"/>
          </a:p>
          <a:p>
            <a:pPr indent="-127000" lvl="0" marL="127000" marR="0" rtl="0" algn="l">
              <a:lnSpc>
                <a:spcPct val="110000"/>
              </a:lnSpc>
              <a:spcBef>
                <a:spcPts val="300"/>
              </a:spcBef>
              <a:spcAft>
                <a:spcPts val="0"/>
              </a:spcAft>
              <a:buClr>
                <a:srgbClr val="000000"/>
              </a:buClr>
              <a:buSzPts val="1400"/>
              <a:buFont typeface="Helvetica Neue"/>
              <a:buChar char="‣"/>
            </a:pPr>
            <a:r>
              <a:rPr b="0" i="0" lang="en" sz="1600" u="none" cap="none" strike="noStrike">
                <a:solidFill>
                  <a:srgbClr val="000000"/>
                </a:solidFill>
                <a:latin typeface="Helvetica Neue"/>
                <a:ea typeface="Helvetica Neue"/>
                <a:cs typeface="Helvetica Neue"/>
                <a:sym typeface="Helvetica Neue"/>
              </a:rPr>
              <a:t>Lack of GA community awareness</a:t>
            </a:r>
            <a:endParaRPr sz="1000"/>
          </a:p>
          <a:p>
            <a:pPr indent="-127000" lvl="0" marL="127000" marR="0" rtl="0" algn="l">
              <a:lnSpc>
                <a:spcPct val="110000"/>
              </a:lnSpc>
              <a:spcBef>
                <a:spcPts val="300"/>
              </a:spcBef>
              <a:spcAft>
                <a:spcPts val="0"/>
              </a:spcAft>
              <a:buClr>
                <a:srgbClr val="000000"/>
              </a:buClr>
              <a:buSzPts val="1400"/>
              <a:buFont typeface="Helvetica Neue"/>
              <a:buChar char="‣"/>
            </a:pPr>
            <a:r>
              <a:rPr b="0" i="0" lang="en" sz="1600" u="none" cap="none" strike="noStrike">
                <a:solidFill>
                  <a:srgbClr val="000000"/>
                </a:solidFill>
                <a:latin typeface="Helvetica Neue"/>
                <a:ea typeface="Helvetica Neue"/>
                <a:cs typeface="Helvetica Neue"/>
                <a:sym typeface="Helvetica Neue"/>
              </a:rPr>
              <a:t>Lack of company engagement</a:t>
            </a:r>
            <a:endParaRPr sz="1000"/>
          </a:p>
          <a:p>
            <a:pPr indent="-127000" lvl="0" marL="127000" marR="0" rtl="0" algn="l">
              <a:lnSpc>
                <a:spcPct val="110000"/>
              </a:lnSpc>
              <a:spcBef>
                <a:spcPts val="300"/>
              </a:spcBef>
              <a:spcAft>
                <a:spcPts val="0"/>
              </a:spcAft>
              <a:buClr>
                <a:srgbClr val="000000"/>
              </a:buClr>
              <a:buSzPts val="1400"/>
              <a:buFont typeface="Helvetica Neue"/>
              <a:buChar char="‣"/>
            </a:pPr>
            <a:r>
              <a:rPr b="0" i="0" lang="en" sz="1600" u="none" cap="none" strike="noStrike">
                <a:solidFill>
                  <a:srgbClr val="000000"/>
                </a:solidFill>
                <a:latin typeface="Helvetica Neue"/>
                <a:ea typeface="Helvetica Neue"/>
                <a:cs typeface="Helvetica Neue"/>
                <a:sym typeface="Helvetica Neue"/>
              </a:rPr>
              <a:t>No alumni network to leverage</a:t>
            </a:r>
            <a:endParaRPr sz="1000"/>
          </a:p>
          <a:p>
            <a:pPr indent="-127000" lvl="0" marL="127000" marR="0" rtl="0" algn="l">
              <a:lnSpc>
                <a:spcPct val="110000"/>
              </a:lnSpc>
              <a:spcBef>
                <a:spcPts val="300"/>
              </a:spcBef>
              <a:spcAft>
                <a:spcPts val="0"/>
              </a:spcAft>
              <a:buClr>
                <a:srgbClr val="000000"/>
              </a:buClr>
              <a:buSzPts val="1400"/>
              <a:buFont typeface="Helvetica Neue"/>
              <a:buChar char="‣"/>
            </a:pPr>
            <a:r>
              <a:rPr b="0" i="0" lang="en" sz="1600" u="none" cap="none" strike="noStrike">
                <a:solidFill>
                  <a:srgbClr val="000000"/>
                </a:solidFill>
                <a:latin typeface="Helvetica Neue"/>
                <a:ea typeface="Helvetica Neue"/>
                <a:cs typeface="Helvetica Neue"/>
                <a:sym typeface="Helvetica Neue"/>
              </a:rPr>
              <a:t>Lack of Apprentice Program guidelines</a:t>
            </a:r>
            <a:endParaRPr sz="1000"/>
          </a:p>
          <a:p>
            <a:pPr indent="-127000" lvl="0" marL="127000" marR="0" rtl="0" algn="l">
              <a:lnSpc>
                <a:spcPct val="110000"/>
              </a:lnSpc>
              <a:spcBef>
                <a:spcPts val="300"/>
              </a:spcBef>
              <a:spcAft>
                <a:spcPts val="0"/>
              </a:spcAft>
              <a:buClr>
                <a:srgbClr val="000000"/>
              </a:buClr>
              <a:buSzPts val="1400"/>
              <a:buFont typeface="Helvetica Neue"/>
              <a:buChar char="‣"/>
            </a:pPr>
            <a:r>
              <a:rPr b="0" i="0" lang="en" sz="1600" u="none" cap="none" strike="noStrike">
                <a:solidFill>
                  <a:srgbClr val="000000"/>
                </a:solidFill>
                <a:latin typeface="Helvetica Neue"/>
                <a:ea typeface="Helvetica Neue"/>
                <a:cs typeface="Helvetica Neue"/>
                <a:sym typeface="Helvetica Neue"/>
              </a:rPr>
              <a:t>What does success look like? </a:t>
            </a:r>
            <a:endParaRPr sz="1000"/>
          </a:p>
          <a:p>
            <a:pPr indent="-127000" lvl="0" marL="127000" marR="0" rtl="0" algn="l">
              <a:lnSpc>
                <a:spcPct val="110000"/>
              </a:lnSpc>
              <a:spcBef>
                <a:spcPts val="300"/>
              </a:spcBef>
              <a:spcAft>
                <a:spcPts val="0"/>
              </a:spcAft>
              <a:buClr>
                <a:srgbClr val="000000"/>
              </a:buClr>
              <a:buSzPts val="1400"/>
              <a:buFont typeface="Helvetica Neue"/>
              <a:buChar char="‣"/>
            </a:pPr>
            <a:r>
              <a:rPr b="0" i="0" lang="en" sz="1600" u="none" cap="none" strike="noStrike">
                <a:solidFill>
                  <a:srgbClr val="000000"/>
                </a:solidFill>
                <a:latin typeface="Helvetica Neue"/>
                <a:ea typeface="Helvetica Neue"/>
                <a:cs typeface="Helvetica Neue"/>
                <a:sym typeface="Helvetica Neue"/>
              </a:rPr>
              <a:t>Building from scratch!</a:t>
            </a:r>
            <a:endParaRPr sz="1000"/>
          </a:p>
        </p:txBody>
      </p:sp>
      <p:sp>
        <p:nvSpPr>
          <p:cNvPr id="165" name="Shape 165"/>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er info - 3-4" showMasterSp="0">
  <p:cSld name="Presenter info - 3-4">
    <p:spTree>
      <p:nvGrpSpPr>
        <p:cNvPr id="166" name="Shape 166"/>
        <p:cNvGrpSpPr/>
        <p:nvPr/>
      </p:nvGrpSpPr>
      <p:grpSpPr>
        <a:xfrm>
          <a:off x="0" y="0"/>
          <a:ext cx="0" cy="0"/>
          <a:chOff x="0" y="0"/>
          <a:chExt cx="0" cy="0"/>
        </a:xfrm>
      </p:grpSpPr>
      <p:cxnSp>
        <p:nvCxnSpPr>
          <p:cNvPr id="167" name="Shape 167"/>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168" name="Shape 168"/>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169" name="Shape 169"/>
          <p:cNvSpPr txBox="1"/>
          <p:nvPr>
            <p:ph idx="1"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70" name="Shape 170"/>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71" name="Shape 171"/>
          <p:cNvSpPr txBox="1"/>
          <p:nvPr>
            <p:ph idx="3"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72" name="Shape 172"/>
          <p:cNvSpPr txBox="1"/>
          <p:nvPr/>
        </p:nvSpPr>
        <p:spPr>
          <a:xfrm>
            <a:off x="464344" y="1237655"/>
            <a:ext cx="4027200" cy="1426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NAME</a:t>
            </a:r>
            <a:endParaRPr sz="1000"/>
          </a:p>
          <a:p>
            <a:pPr indent="-127000" lvl="0" marL="127000" marR="0" rtl="0" algn="l">
              <a:lnSpc>
                <a:spcPct val="110000"/>
              </a:lnSpc>
              <a:spcBef>
                <a:spcPts val="300"/>
              </a:spcBef>
              <a:spcAft>
                <a:spcPts val="0"/>
              </a:spcAft>
              <a:buClr>
                <a:srgbClr val="000000"/>
              </a:buClr>
              <a:buSzPts val="1600"/>
              <a:buFont typeface="Helvetica Neue"/>
              <a:buChar char="‣"/>
            </a:pPr>
            <a:r>
              <a:rPr b="0" i="0" lang="en" sz="1900" u="none" cap="none" strike="noStrike">
                <a:solidFill>
                  <a:srgbClr val="000000"/>
                </a:solidFill>
                <a:latin typeface="Helvetica Neue"/>
                <a:ea typeface="Helvetica Neue"/>
                <a:cs typeface="Helvetica Neue"/>
                <a:sym typeface="Helvetica Neue"/>
              </a:rPr>
              <a:t>Title, </a:t>
            </a:r>
            <a:br>
              <a:rPr b="0" i="0" lang="en" sz="1900" u="none" cap="none" strike="noStrike">
                <a:solidFill>
                  <a:srgbClr val="000000"/>
                </a:solidFill>
                <a:latin typeface="Helvetica Neue"/>
                <a:ea typeface="Helvetica Neue"/>
                <a:cs typeface="Helvetica Neue"/>
                <a:sym typeface="Helvetica Neue"/>
              </a:rPr>
            </a:br>
            <a:r>
              <a:rPr b="0" i="0" lang="en" sz="1900" u="none" cap="none" strike="noStrike">
                <a:solidFill>
                  <a:srgbClr val="000000"/>
                </a:solidFill>
                <a:latin typeface="Helvetica Neue"/>
                <a:ea typeface="Helvetica Neue"/>
                <a:cs typeface="Helvetica Neue"/>
                <a:sym typeface="Helvetica Neue"/>
              </a:rPr>
              <a:t>Company</a:t>
            </a:r>
            <a:endParaRPr sz="1000"/>
          </a:p>
          <a:p>
            <a:pPr indent="-127000" lvl="0" marL="127000" marR="0" rtl="0" algn="l">
              <a:lnSpc>
                <a:spcPct val="110000"/>
              </a:lnSpc>
              <a:spcBef>
                <a:spcPts val="300"/>
              </a:spcBef>
              <a:spcAft>
                <a:spcPts val="0"/>
              </a:spcAft>
              <a:buClr>
                <a:srgbClr val="000000"/>
              </a:buClr>
              <a:buSzPts val="16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2"/>
              </a:rPr>
              <a:t>email@email.com</a:t>
            </a:r>
            <a:endParaRPr sz="1000"/>
          </a:p>
        </p:txBody>
      </p:sp>
      <p:sp>
        <p:nvSpPr>
          <p:cNvPr id="173" name="Shape 173"/>
          <p:cNvSpPr txBox="1"/>
          <p:nvPr/>
        </p:nvSpPr>
        <p:spPr>
          <a:xfrm>
            <a:off x="4643438" y="1237655"/>
            <a:ext cx="4027200" cy="1426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NAME</a:t>
            </a:r>
            <a:endParaRPr sz="1000"/>
          </a:p>
          <a:p>
            <a:pPr indent="-127000" lvl="0" marL="127000" marR="0" rtl="0" algn="l">
              <a:lnSpc>
                <a:spcPct val="110000"/>
              </a:lnSpc>
              <a:spcBef>
                <a:spcPts val="300"/>
              </a:spcBef>
              <a:spcAft>
                <a:spcPts val="0"/>
              </a:spcAft>
              <a:buClr>
                <a:srgbClr val="000000"/>
              </a:buClr>
              <a:buSzPts val="1600"/>
              <a:buFont typeface="Helvetica Neue"/>
              <a:buChar char="‣"/>
            </a:pPr>
            <a:r>
              <a:rPr b="0" i="0" lang="en" sz="1900" u="none" cap="none" strike="noStrike">
                <a:solidFill>
                  <a:srgbClr val="000000"/>
                </a:solidFill>
                <a:latin typeface="Helvetica Neue"/>
                <a:ea typeface="Helvetica Neue"/>
                <a:cs typeface="Helvetica Neue"/>
                <a:sym typeface="Helvetica Neue"/>
              </a:rPr>
              <a:t>Title, </a:t>
            </a:r>
            <a:br>
              <a:rPr b="0" i="0" lang="en" sz="1900" u="none" cap="none" strike="noStrike">
                <a:solidFill>
                  <a:srgbClr val="000000"/>
                </a:solidFill>
                <a:latin typeface="Helvetica Neue"/>
                <a:ea typeface="Helvetica Neue"/>
                <a:cs typeface="Helvetica Neue"/>
                <a:sym typeface="Helvetica Neue"/>
              </a:rPr>
            </a:br>
            <a:r>
              <a:rPr b="0" i="0" lang="en" sz="1900" u="none" cap="none" strike="noStrike">
                <a:solidFill>
                  <a:srgbClr val="000000"/>
                </a:solidFill>
                <a:latin typeface="Helvetica Neue"/>
                <a:ea typeface="Helvetica Neue"/>
                <a:cs typeface="Helvetica Neue"/>
                <a:sym typeface="Helvetica Neue"/>
              </a:rPr>
              <a:t>Company</a:t>
            </a:r>
            <a:endParaRPr sz="1000"/>
          </a:p>
          <a:p>
            <a:pPr indent="-127000" lvl="0" marL="127000" marR="0" rtl="0" algn="l">
              <a:lnSpc>
                <a:spcPct val="110000"/>
              </a:lnSpc>
              <a:spcBef>
                <a:spcPts val="300"/>
              </a:spcBef>
              <a:spcAft>
                <a:spcPts val="0"/>
              </a:spcAft>
              <a:buClr>
                <a:srgbClr val="000000"/>
              </a:buClr>
              <a:buSzPts val="16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3"/>
              </a:rPr>
              <a:t>email@email.com</a:t>
            </a:r>
            <a:endParaRPr sz="1000"/>
          </a:p>
        </p:txBody>
      </p:sp>
      <p:sp>
        <p:nvSpPr>
          <p:cNvPr id="174" name="Shape 174"/>
          <p:cNvSpPr txBox="1"/>
          <p:nvPr/>
        </p:nvSpPr>
        <p:spPr>
          <a:xfrm>
            <a:off x="464344" y="2893219"/>
            <a:ext cx="4027200" cy="1426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NAME</a:t>
            </a:r>
            <a:endParaRPr sz="1000"/>
          </a:p>
          <a:p>
            <a:pPr indent="-127000" lvl="0" marL="127000" marR="0" rtl="0" algn="l">
              <a:lnSpc>
                <a:spcPct val="110000"/>
              </a:lnSpc>
              <a:spcBef>
                <a:spcPts val="300"/>
              </a:spcBef>
              <a:spcAft>
                <a:spcPts val="0"/>
              </a:spcAft>
              <a:buClr>
                <a:srgbClr val="000000"/>
              </a:buClr>
              <a:buSzPts val="1600"/>
              <a:buFont typeface="Helvetica Neue"/>
              <a:buChar char="‣"/>
            </a:pPr>
            <a:r>
              <a:rPr b="0" i="0" lang="en" sz="1900" u="none" cap="none" strike="noStrike">
                <a:solidFill>
                  <a:srgbClr val="000000"/>
                </a:solidFill>
                <a:latin typeface="Helvetica Neue"/>
                <a:ea typeface="Helvetica Neue"/>
                <a:cs typeface="Helvetica Neue"/>
                <a:sym typeface="Helvetica Neue"/>
              </a:rPr>
              <a:t>Title, </a:t>
            </a:r>
            <a:br>
              <a:rPr b="0" i="0" lang="en" sz="1900" u="none" cap="none" strike="noStrike">
                <a:solidFill>
                  <a:srgbClr val="000000"/>
                </a:solidFill>
                <a:latin typeface="Helvetica Neue"/>
                <a:ea typeface="Helvetica Neue"/>
                <a:cs typeface="Helvetica Neue"/>
                <a:sym typeface="Helvetica Neue"/>
              </a:rPr>
            </a:br>
            <a:r>
              <a:rPr b="0" i="0" lang="en" sz="1900" u="none" cap="none" strike="noStrike">
                <a:solidFill>
                  <a:srgbClr val="000000"/>
                </a:solidFill>
                <a:latin typeface="Helvetica Neue"/>
                <a:ea typeface="Helvetica Neue"/>
                <a:cs typeface="Helvetica Neue"/>
                <a:sym typeface="Helvetica Neue"/>
              </a:rPr>
              <a:t>Company</a:t>
            </a:r>
            <a:endParaRPr sz="1000"/>
          </a:p>
          <a:p>
            <a:pPr indent="-127000" lvl="0" marL="127000" marR="0" rtl="0" algn="l">
              <a:lnSpc>
                <a:spcPct val="110000"/>
              </a:lnSpc>
              <a:spcBef>
                <a:spcPts val="300"/>
              </a:spcBef>
              <a:spcAft>
                <a:spcPts val="0"/>
              </a:spcAft>
              <a:buClr>
                <a:srgbClr val="000000"/>
              </a:buClr>
              <a:buSzPts val="16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4"/>
              </a:rPr>
              <a:t>email@email.com</a:t>
            </a:r>
            <a:endParaRPr sz="1000"/>
          </a:p>
        </p:txBody>
      </p:sp>
      <p:sp>
        <p:nvSpPr>
          <p:cNvPr id="175" name="Shape 175"/>
          <p:cNvSpPr txBox="1"/>
          <p:nvPr/>
        </p:nvSpPr>
        <p:spPr>
          <a:xfrm>
            <a:off x="4643438" y="2893219"/>
            <a:ext cx="4027200" cy="1426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NAME</a:t>
            </a:r>
            <a:endParaRPr sz="1000"/>
          </a:p>
          <a:p>
            <a:pPr indent="-127000" lvl="0" marL="127000" marR="0" rtl="0" algn="l">
              <a:lnSpc>
                <a:spcPct val="110000"/>
              </a:lnSpc>
              <a:spcBef>
                <a:spcPts val="300"/>
              </a:spcBef>
              <a:spcAft>
                <a:spcPts val="0"/>
              </a:spcAft>
              <a:buClr>
                <a:srgbClr val="000000"/>
              </a:buClr>
              <a:buSzPts val="1600"/>
              <a:buFont typeface="Helvetica Neue"/>
              <a:buChar char="‣"/>
            </a:pPr>
            <a:r>
              <a:rPr b="0" i="0" lang="en" sz="1900" u="none" cap="none" strike="noStrike">
                <a:solidFill>
                  <a:srgbClr val="000000"/>
                </a:solidFill>
                <a:latin typeface="Helvetica Neue"/>
                <a:ea typeface="Helvetica Neue"/>
                <a:cs typeface="Helvetica Neue"/>
                <a:sym typeface="Helvetica Neue"/>
              </a:rPr>
              <a:t>Title, </a:t>
            </a:r>
            <a:br>
              <a:rPr b="0" i="0" lang="en" sz="1900" u="none" cap="none" strike="noStrike">
                <a:solidFill>
                  <a:srgbClr val="000000"/>
                </a:solidFill>
                <a:latin typeface="Helvetica Neue"/>
                <a:ea typeface="Helvetica Neue"/>
                <a:cs typeface="Helvetica Neue"/>
                <a:sym typeface="Helvetica Neue"/>
              </a:rPr>
            </a:br>
            <a:r>
              <a:rPr b="0" i="0" lang="en" sz="1900" u="none" cap="none" strike="noStrike">
                <a:solidFill>
                  <a:srgbClr val="000000"/>
                </a:solidFill>
                <a:latin typeface="Helvetica Neue"/>
                <a:ea typeface="Helvetica Neue"/>
                <a:cs typeface="Helvetica Neue"/>
                <a:sym typeface="Helvetica Neue"/>
              </a:rPr>
              <a:t>Company</a:t>
            </a:r>
            <a:endParaRPr sz="1000"/>
          </a:p>
          <a:p>
            <a:pPr indent="-127000" lvl="0" marL="127000" marR="0" rtl="0" algn="l">
              <a:lnSpc>
                <a:spcPct val="110000"/>
              </a:lnSpc>
              <a:spcBef>
                <a:spcPts val="300"/>
              </a:spcBef>
              <a:spcAft>
                <a:spcPts val="0"/>
              </a:spcAft>
              <a:buClr>
                <a:srgbClr val="000000"/>
              </a:buClr>
              <a:buSzPts val="16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5"/>
              </a:rPr>
              <a:t>email@email.com</a:t>
            </a:r>
            <a:endParaRPr sz="1000"/>
          </a:p>
        </p:txBody>
      </p:sp>
      <p:sp>
        <p:nvSpPr>
          <p:cNvPr id="176" name="Shape 176"/>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EWD blank slide" showMasterSp="0">
  <p:cSld name="BEWD blank slide">
    <p:spTree>
      <p:nvGrpSpPr>
        <p:cNvPr id="177" name="Shape 177"/>
        <p:cNvGrpSpPr/>
        <p:nvPr/>
      </p:nvGrpSpPr>
      <p:grpSpPr>
        <a:xfrm>
          <a:off x="0" y="0"/>
          <a:ext cx="0" cy="0"/>
          <a:chOff x="0" y="0"/>
          <a:chExt cx="0" cy="0"/>
        </a:xfrm>
      </p:grpSpPr>
      <p:pic>
        <p:nvPicPr>
          <p:cNvPr descr="WDI.png" id="178" name="Shape 178"/>
          <p:cNvPicPr preferRelativeResize="0"/>
          <p:nvPr/>
        </p:nvPicPr>
        <p:blipFill rotWithShape="1">
          <a:blip r:embed="rId2">
            <a:alphaModFix/>
          </a:blip>
          <a:srcRect b="0" l="0" r="0" t="0"/>
          <a:stretch/>
        </p:blipFill>
        <p:spPr>
          <a:xfrm>
            <a:off x="4455914" y="1125141"/>
            <a:ext cx="4127660" cy="2579787"/>
          </a:xfrm>
          <a:prstGeom prst="rect">
            <a:avLst/>
          </a:prstGeom>
          <a:noFill/>
          <a:ln>
            <a:noFill/>
          </a:ln>
        </p:spPr>
      </p:pic>
      <p:pic>
        <p:nvPicPr>
          <p:cNvPr descr="WDI.png" id="179" name="Shape 179"/>
          <p:cNvPicPr preferRelativeResize="0"/>
          <p:nvPr/>
        </p:nvPicPr>
        <p:blipFill rotWithShape="1">
          <a:blip r:embed="rId2">
            <a:alphaModFix/>
          </a:blip>
          <a:srcRect b="0" l="0" r="0" t="0"/>
          <a:stretch/>
        </p:blipFill>
        <p:spPr>
          <a:xfrm>
            <a:off x="4455914" y="1125141"/>
            <a:ext cx="4127660" cy="2579787"/>
          </a:xfrm>
          <a:prstGeom prst="rect">
            <a:avLst/>
          </a:prstGeom>
          <a:noFill/>
          <a:ln>
            <a:noFill/>
          </a:ln>
        </p:spPr>
      </p:pic>
      <p:cxnSp>
        <p:nvCxnSpPr>
          <p:cNvPr id="180" name="Shape 180"/>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181" name="Shape 181"/>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182" name="Shape 182"/>
          <p:cNvSpPr txBox="1"/>
          <p:nvPr>
            <p:ph idx="1"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83" name="Shape 183"/>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84" name="Shape 184"/>
          <p:cNvSpPr txBox="1"/>
          <p:nvPr>
            <p:ph idx="3"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85" name="Shape 185"/>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bulleted rev" showMasterSp="0">
  <p:cSld name="Body copy – bulleted rev">
    <p:bg>
      <p:bgPr>
        <a:solidFill>
          <a:srgbClr val="000000"/>
        </a:solidFill>
      </p:bgPr>
    </p:bg>
    <p:spTree>
      <p:nvGrpSpPr>
        <p:cNvPr id="186" name="Shape 186"/>
        <p:cNvGrpSpPr/>
        <p:nvPr/>
      </p:nvGrpSpPr>
      <p:grpSpPr>
        <a:xfrm>
          <a:off x="0" y="0"/>
          <a:ext cx="0" cy="0"/>
          <a:chOff x="0" y="0"/>
          <a:chExt cx="0" cy="0"/>
        </a:xfrm>
      </p:grpSpPr>
      <p:cxnSp>
        <p:nvCxnSpPr>
          <p:cNvPr id="187" name="Shape 187"/>
          <p:cNvCxnSpPr/>
          <p:nvPr/>
        </p:nvCxnSpPr>
        <p:spPr>
          <a:xfrm>
            <a:off x="460060" y="553943"/>
            <a:ext cx="640200" cy="0"/>
          </a:xfrm>
          <a:prstGeom prst="straightConnector1">
            <a:avLst/>
          </a:prstGeom>
          <a:noFill/>
          <a:ln cap="flat" cmpd="sng" w="152400">
            <a:solidFill>
              <a:srgbClr val="FFFFFF"/>
            </a:solidFill>
            <a:prstDash val="solid"/>
            <a:miter lim="400000"/>
            <a:headEnd len="sm" w="sm" type="none"/>
            <a:tailEnd len="sm" w="sm" type="none"/>
          </a:ln>
        </p:spPr>
      </p:cxnSp>
      <p:cxnSp>
        <p:nvCxnSpPr>
          <p:cNvPr id="188" name="Shape 188"/>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189" name="Shape 189"/>
          <p:cNvSpPr txBox="1"/>
          <p:nvPr>
            <p:ph idx="1" type="body"/>
          </p:nvPr>
        </p:nvSpPr>
        <p:spPr>
          <a:xfrm>
            <a:off x="464344" y="1237655"/>
            <a:ext cx="6822300" cy="1295400"/>
          </a:xfrm>
          <a:prstGeom prst="rect">
            <a:avLst/>
          </a:prstGeom>
          <a:noFill/>
          <a:ln>
            <a:noFill/>
          </a:ln>
        </p:spPr>
        <p:txBody>
          <a:bodyPr anchorCtr="0" anchor="t" bIns="62150" lIns="62150" spcFirstLastPara="1" rIns="62150" wrap="square" tIns="62150"/>
          <a:lstStyle>
            <a:lvl1pPr indent="-330200" lvl="0" marL="457200" marR="0" rtl="0" algn="l">
              <a:lnSpc>
                <a:spcPct val="110000"/>
              </a:lnSpc>
              <a:spcBef>
                <a:spcPts val="300"/>
              </a:spcBef>
              <a:spcAft>
                <a:spcPts val="0"/>
              </a:spcAft>
              <a:buClr>
                <a:srgbClr val="FFFFFF"/>
              </a:buClr>
              <a:buSzPts val="1600"/>
              <a:buFont typeface="Merriweather Sans"/>
              <a:buChar char="‣"/>
              <a:defRPr b="0" i="0" sz="1900" u="none" cap="none" strike="noStrike">
                <a:solidFill>
                  <a:srgbClr val="FFFFFF"/>
                </a:solidFill>
                <a:latin typeface="Helvetica Neue"/>
                <a:ea typeface="Helvetica Neue"/>
                <a:cs typeface="Helvetica Neue"/>
                <a:sym typeface="Helvetica Neue"/>
              </a:defRPr>
            </a:lvl1pPr>
            <a:lvl2pPr indent="-317500" lvl="1" marL="9144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2pPr>
            <a:lvl3pPr indent="-317500" lvl="2" marL="13716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3pPr>
            <a:lvl4pPr indent="-317500" lvl="3" marL="18288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90" name="Shape 190"/>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91" name="Shape 191"/>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92" name="Shape 192"/>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FFFFFF"/>
              </a:buClr>
              <a:buSzPts val="1400"/>
              <a:buFont typeface="Merriweather Sans"/>
              <a:buNone/>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93" name="Shape 193"/>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bulleted red" showMasterSp="0">
  <p:cSld name="Body copy - bulleted red">
    <p:bg>
      <p:bgPr>
        <a:solidFill>
          <a:srgbClr val="ED332F"/>
        </a:solidFill>
      </p:bgPr>
    </p:bg>
    <p:spTree>
      <p:nvGrpSpPr>
        <p:cNvPr id="194" name="Shape 194"/>
        <p:cNvGrpSpPr/>
        <p:nvPr/>
      </p:nvGrpSpPr>
      <p:grpSpPr>
        <a:xfrm>
          <a:off x="0" y="0"/>
          <a:ext cx="0" cy="0"/>
          <a:chOff x="0" y="0"/>
          <a:chExt cx="0" cy="0"/>
        </a:xfrm>
      </p:grpSpPr>
      <p:cxnSp>
        <p:nvCxnSpPr>
          <p:cNvPr id="195" name="Shape 195"/>
          <p:cNvCxnSpPr/>
          <p:nvPr/>
        </p:nvCxnSpPr>
        <p:spPr>
          <a:xfrm>
            <a:off x="460060" y="553943"/>
            <a:ext cx="640200" cy="0"/>
          </a:xfrm>
          <a:prstGeom prst="straightConnector1">
            <a:avLst/>
          </a:prstGeom>
          <a:noFill/>
          <a:ln cap="flat" cmpd="sng" w="152400">
            <a:solidFill>
              <a:srgbClr val="FFFFFF"/>
            </a:solidFill>
            <a:prstDash val="solid"/>
            <a:miter lim="400000"/>
            <a:headEnd len="sm" w="sm" type="none"/>
            <a:tailEnd len="sm" w="sm" type="none"/>
          </a:ln>
        </p:spPr>
      </p:cxnSp>
      <p:cxnSp>
        <p:nvCxnSpPr>
          <p:cNvPr id="196" name="Shape 196"/>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197" name="Shape 197"/>
          <p:cNvSpPr txBox="1"/>
          <p:nvPr>
            <p:ph idx="1" type="body"/>
          </p:nvPr>
        </p:nvSpPr>
        <p:spPr>
          <a:xfrm>
            <a:off x="464344" y="1237655"/>
            <a:ext cx="6822300" cy="1295400"/>
          </a:xfrm>
          <a:prstGeom prst="rect">
            <a:avLst/>
          </a:prstGeom>
          <a:noFill/>
          <a:ln>
            <a:noFill/>
          </a:ln>
        </p:spPr>
        <p:txBody>
          <a:bodyPr anchorCtr="0" anchor="t" bIns="62150" lIns="62150" spcFirstLastPara="1" rIns="62150" wrap="square" tIns="62150"/>
          <a:lstStyle>
            <a:lvl1pPr indent="-330200" lvl="0" marL="457200" marR="0" rtl="0" algn="l">
              <a:lnSpc>
                <a:spcPct val="110000"/>
              </a:lnSpc>
              <a:spcBef>
                <a:spcPts val="300"/>
              </a:spcBef>
              <a:spcAft>
                <a:spcPts val="0"/>
              </a:spcAft>
              <a:buClr>
                <a:srgbClr val="FFFFFF"/>
              </a:buClr>
              <a:buSzPts val="1600"/>
              <a:buFont typeface="Merriweather Sans"/>
              <a:buChar char="‣"/>
              <a:defRPr b="0" i="0" sz="1900" u="none" cap="none" strike="noStrike">
                <a:solidFill>
                  <a:srgbClr val="FFFFFF"/>
                </a:solidFill>
                <a:latin typeface="Helvetica Neue"/>
                <a:ea typeface="Helvetica Neue"/>
                <a:cs typeface="Helvetica Neue"/>
                <a:sym typeface="Helvetica Neue"/>
              </a:defRPr>
            </a:lvl1pPr>
            <a:lvl2pPr indent="-317500" lvl="1" marL="9144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2pPr>
            <a:lvl3pPr indent="-317500" lvl="2" marL="13716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3pPr>
            <a:lvl4pPr indent="-317500" lvl="3" marL="18288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98" name="Shape 198"/>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199" name="Shape 199"/>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00" name="Shape 200"/>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FFFFFF"/>
              </a:buClr>
              <a:buSzPts val="1400"/>
              <a:buFont typeface="Merriweather Sans"/>
              <a:buNone/>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01" name="Shape 201"/>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bulleted 2 col" showMasterSp="0">
  <p:cSld name="Body copy – bulleted 2 col">
    <p:spTree>
      <p:nvGrpSpPr>
        <p:cNvPr id="202" name="Shape 202"/>
        <p:cNvGrpSpPr/>
        <p:nvPr/>
      </p:nvGrpSpPr>
      <p:grpSpPr>
        <a:xfrm>
          <a:off x="0" y="0"/>
          <a:ext cx="0" cy="0"/>
          <a:chOff x="0" y="0"/>
          <a:chExt cx="0" cy="0"/>
        </a:xfrm>
      </p:grpSpPr>
      <p:cxnSp>
        <p:nvCxnSpPr>
          <p:cNvPr id="203" name="Shape 203"/>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204" name="Shape 204"/>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205" name="Shape 205"/>
          <p:cNvSpPr txBox="1"/>
          <p:nvPr>
            <p:ph idx="1" type="body"/>
          </p:nvPr>
        </p:nvSpPr>
        <p:spPr>
          <a:xfrm>
            <a:off x="464344" y="1237655"/>
            <a:ext cx="8259900" cy="1141200"/>
          </a:xfrm>
          <a:prstGeom prst="rect">
            <a:avLst/>
          </a:prstGeom>
          <a:noFill/>
          <a:ln>
            <a:noFill/>
          </a:ln>
        </p:spPr>
        <p:txBody>
          <a:bodyPr anchorCtr="0" anchor="t" bIns="62150" lIns="62150" spcFirstLastPara="1" rIns="62150" wrap="square" tIns="62150"/>
          <a:lstStyle>
            <a:lvl1pPr indent="-330200" lvl="0" marL="457200" marR="0" rtl="0" algn="l">
              <a:lnSpc>
                <a:spcPct val="110000"/>
              </a:lnSpc>
              <a:spcBef>
                <a:spcPts val="300"/>
              </a:spcBef>
              <a:spcAft>
                <a:spcPts val="0"/>
              </a:spcAft>
              <a:buClr>
                <a:srgbClr val="000000"/>
              </a:buClr>
              <a:buSzPts val="1600"/>
              <a:buFont typeface="Merriweather San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10000"/>
              </a:lnSpc>
              <a:spcBef>
                <a:spcPts val="3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10000"/>
              </a:lnSpc>
              <a:spcBef>
                <a:spcPts val="3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10000"/>
              </a:lnSpc>
              <a:spcBef>
                <a:spcPts val="3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06" name="Shape 206"/>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07" name="Shape 207"/>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08" name="Shape 208"/>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09" name="Shape 209"/>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small text" showMasterSp="0">
  <p:cSld name="Body copy – small text">
    <p:spTree>
      <p:nvGrpSpPr>
        <p:cNvPr id="210" name="Shape 210"/>
        <p:cNvGrpSpPr/>
        <p:nvPr/>
      </p:nvGrpSpPr>
      <p:grpSpPr>
        <a:xfrm>
          <a:off x="0" y="0"/>
          <a:ext cx="0" cy="0"/>
          <a:chOff x="0" y="0"/>
          <a:chExt cx="0" cy="0"/>
        </a:xfrm>
      </p:grpSpPr>
      <p:cxnSp>
        <p:nvCxnSpPr>
          <p:cNvPr id="211" name="Shape 211"/>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212" name="Shape 212"/>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213" name="Shape 213"/>
          <p:cNvSpPr txBox="1"/>
          <p:nvPr>
            <p:ph idx="1" type="body"/>
          </p:nvPr>
        </p:nvSpPr>
        <p:spPr>
          <a:xfrm>
            <a:off x="464344" y="1237655"/>
            <a:ext cx="2643300" cy="1527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300"/>
              </a:spcBef>
              <a:spcAft>
                <a:spcPts val="0"/>
              </a:spcAft>
              <a:buClr>
                <a:srgbClr val="000000"/>
              </a:buClr>
              <a:buSzPts val="1100"/>
              <a:buFont typeface="Merriweather Sans"/>
              <a:buNone/>
              <a:defRPr b="0" i="0" sz="11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14" name="Shape 214"/>
          <p:cNvSpPr txBox="1"/>
          <p:nvPr>
            <p:ph idx="2" type="body"/>
          </p:nvPr>
        </p:nvSpPr>
        <p:spPr>
          <a:xfrm>
            <a:off x="3277195" y="1237655"/>
            <a:ext cx="2625300" cy="1527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300"/>
              </a:spcBef>
              <a:spcAft>
                <a:spcPts val="0"/>
              </a:spcAft>
              <a:buClr>
                <a:srgbClr val="000000"/>
              </a:buClr>
              <a:buSzPts val="1100"/>
              <a:buFont typeface="Merriweather Sans"/>
              <a:buNone/>
              <a:defRPr b="0" i="0" sz="11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15" name="Shape 215"/>
          <p:cNvSpPr txBox="1"/>
          <p:nvPr>
            <p:ph idx="3" type="body"/>
          </p:nvPr>
        </p:nvSpPr>
        <p:spPr>
          <a:xfrm>
            <a:off x="6063258" y="1237655"/>
            <a:ext cx="2643300" cy="1527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300"/>
              </a:spcBef>
              <a:spcAft>
                <a:spcPts val="0"/>
              </a:spcAft>
              <a:buClr>
                <a:srgbClr val="000000"/>
              </a:buClr>
              <a:buSzPts val="1100"/>
              <a:buFont typeface="Merriweather Sans"/>
              <a:buNone/>
              <a:defRPr b="0" i="0" sz="11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16" name="Shape 216"/>
          <p:cNvSpPr txBox="1"/>
          <p:nvPr>
            <p:ph idx="4"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17" name="Shape 217"/>
          <p:cNvSpPr/>
          <p:nvPr>
            <p:ph idx="5"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18" name="Shape 218"/>
          <p:cNvSpPr txBox="1"/>
          <p:nvPr>
            <p:ph idx="6"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19" name="Shape 219"/>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and footer – rev" showMasterSp="0">
  <p:cSld name="Header and footer – rev">
    <p:bg>
      <p:bgPr>
        <a:solidFill>
          <a:srgbClr val="000000"/>
        </a:solidFill>
      </p:bgPr>
    </p:bg>
    <p:spTree>
      <p:nvGrpSpPr>
        <p:cNvPr id="220" name="Shape 220"/>
        <p:cNvGrpSpPr/>
        <p:nvPr/>
      </p:nvGrpSpPr>
      <p:grpSpPr>
        <a:xfrm>
          <a:off x="0" y="0"/>
          <a:ext cx="0" cy="0"/>
          <a:chOff x="0" y="0"/>
          <a:chExt cx="0" cy="0"/>
        </a:xfrm>
      </p:grpSpPr>
      <p:cxnSp>
        <p:nvCxnSpPr>
          <p:cNvPr id="221" name="Shape 221"/>
          <p:cNvCxnSpPr/>
          <p:nvPr/>
        </p:nvCxnSpPr>
        <p:spPr>
          <a:xfrm>
            <a:off x="448284" y="4746772"/>
            <a:ext cx="8256900" cy="0"/>
          </a:xfrm>
          <a:prstGeom prst="straightConnector1">
            <a:avLst/>
          </a:prstGeom>
          <a:noFill/>
          <a:ln cap="flat" cmpd="sng" w="12700">
            <a:solidFill>
              <a:srgbClr val="FFFFFF"/>
            </a:solidFill>
            <a:prstDash val="solid"/>
            <a:miter lim="400000"/>
            <a:headEnd len="sm" w="sm" type="none"/>
            <a:tailEnd len="sm" w="sm" type="none"/>
          </a:ln>
        </p:spPr>
      </p:cxnSp>
      <p:cxnSp>
        <p:nvCxnSpPr>
          <p:cNvPr id="222" name="Shape 222"/>
          <p:cNvCxnSpPr/>
          <p:nvPr/>
        </p:nvCxnSpPr>
        <p:spPr>
          <a:xfrm>
            <a:off x="460060" y="553943"/>
            <a:ext cx="640200" cy="0"/>
          </a:xfrm>
          <a:prstGeom prst="straightConnector1">
            <a:avLst/>
          </a:prstGeom>
          <a:noFill/>
          <a:ln cap="flat" cmpd="sng" w="152400">
            <a:solidFill>
              <a:srgbClr val="FFFFFF"/>
            </a:solidFill>
            <a:prstDash val="solid"/>
            <a:miter lim="400000"/>
            <a:headEnd len="sm" w="sm" type="none"/>
            <a:tailEnd len="sm" w="sm" type="none"/>
          </a:ln>
        </p:spPr>
      </p:cxnSp>
      <p:sp>
        <p:nvSpPr>
          <p:cNvPr id="223" name="Shape 223"/>
          <p:cNvSpPr txBox="1"/>
          <p:nvPr>
            <p:ph idx="1"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24" name="Shape 224"/>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25" name="Shape 225"/>
          <p:cNvSpPr txBox="1"/>
          <p:nvPr>
            <p:ph idx="3"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FFFFFF"/>
              </a:buClr>
              <a:buSzPts val="1400"/>
              <a:buFont typeface="Merriweather Sans"/>
              <a:buNone/>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26" name="Shape 226"/>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screen – no header" showMasterSp="0">
  <p:cSld name="Full screen – no header">
    <p:spTree>
      <p:nvGrpSpPr>
        <p:cNvPr id="227" name="Shape 227"/>
        <p:cNvGrpSpPr/>
        <p:nvPr/>
      </p:nvGrpSpPr>
      <p:grpSpPr>
        <a:xfrm>
          <a:off x="0" y="0"/>
          <a:ext cx="0" cy="0"/>
          <a:chOff x="0" y="0"/>
          <a:chExt cx="0" cy="0"/>
        </a:xfrm>
      </p:grpSpPr>
      <p:cxnSp>
        <p:nvCxnSpPr>
          <p:cNvPr id="228" name="Shape 228"/>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229" name="Shape 229"/>
          <p:cNvSpPr txBox="1"/>
          <p:nvPr>
            <p:ph idx="1" type="body"/>
          </p:nvPr>
        </p:nvSpPr>
        <p:spPr>
          <a:xfrm>
            <a:off x="446484" y="514894"/>
            <a:ext cx="8259900" cy="3913800"/>
          </a:xfrm>
          <a:prstGeom prst="rect">
            <a:avLst/>
          </a:prstGeom>
          <a:noFill/>
          <a:ln>
            <a:noFill/>
          </a:ln>
        </p:spPr>
        <p:txBody>
          <a:bodyPr anchorCtr="0" anchor="ctr"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30" name="Shape 230"/>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31" name="Shape 231"/>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32" name="Shape 232"/>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oter only" showMasterSp="0">
  <p:cSld name="Footer only">
    <p:spTree>
      <p:nvGrpSpPr>
        <p:cNvPr id="233" name="Shape 233"/>
        <p:cNvGrpSpPr/>
        <p:nvPr/>
      </p:nvGrpSpPr>
      <p:grpSpPr>
        <a:xfrm>
          <a:off x="0" y="0"/>
          <a:ext cx="0" cy="0"/>
          <a:chOff x="0" y="0"/>
          <a:chExt cx="0" cy="0"/>
        </a:xfrm>
      </p:grpSpPr>
      <p:cxnSp>
        <p:nvCxnSpPr>
          <p:cNvPr id="234" name="Shape 234"/>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235" name="Shape 235"/>
          <p:cNvSpPr txBox="1"/>
          <p:nvPr>
            <p:ph idx="1"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36" name="Shape 236"/>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37" name="Shape 237"/>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text_red" showMasterSp="0">
  <p:cSld name="Large text_red">
    <p:bg>
      <p:bgPr>
        <a:solidFill>
          <a:srgbClr val="ED332F"/>
        </a:solidFill>
      </p:bgPr>
    </p:bg>
    <p:spTree>
      <p:nvGrpSpPr>
        <p:cNvPr id="238" name="Shape 238"/>
        <p:cNvGrpSpPr/>
        <p:nvPr/>
      </p:nvGrpSpPr>
      <p:grpSpPr>
        <a:xfrm>
          <a:off x="0" y="0"/>
          <a:ext cx="0" cy="0"/>
          <a:chOff x="0" y="0"/>
          <a:chExt cx="0" cy="0"/>
        </a:xfrm>
      </p:grpSpPr>
      <p:cxnSp>
        <p:nvCxnSpPr>
          <p:cNvPr id="239" name="Shape 239"/>
          <p:cNvCxnSpPr/>
          <p:nvPr/>
        </p:nvCxnSpPr>
        <p:spPr>
          <a:xfrm>
            <a:off x="460060" y="553943"/>
            <a:ext cx="640200" cy="0"/>
          </a:xfrm>
          <a:prstGeom prst="straightConnector1">
            <a:avLst/>
          </a:prstGeom>
          <a:noFill/>
          <a:ln cap="flat" cmpd="sng" w="152400">
            <a:solidFill>
              <a:srgbClr val="FFFFFF"/>
            </a:solidFill>
            <a:prstDash val="solid"/>
            <a:miter lim="400000"/>
            <a:headEnd len="sm" w="sm" type="none"/>
            <a:tailEnd len="sm" w="sm" type="none"/>
          </a:ln>
        </p:spPr>
      </p:cxnSp>
      <p:cxnSp>
        <p:nvCxnSpPr>
          <p:cNvPr id="240" name="Shape 240"/>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241" name="Shape 241"/>
          <p:cNvSpPr txBox="1"/>
          <p:nvPr>
            <p:ph idx="1" type="body"/>
          </p:nvPr>
        </p:nvSpPr>
        <p:spPr>
          <a:xfrm>
            <a:off x="455414" y="1543050"/>
            <a:ext cx="8259900" cy="3375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300"/>
              </a:spcBef>
              <a:spcAft>
                <a:spcPts val="0"/>
              </a:spcAft>
              <a:buClr>
                <a:srgbClr val="FFFFFF"/>
              </a:buClr>
              <a:buSzPts val="2400"/>
              <a:buFont typeface="Merriweather Sans"/>
              <a:buNone/>
              <a:defRPr b="0" i="0" sz="2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42" name="Shape 242"/>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43" name="Shape 243"/>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44" name="Shape 244"/>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FFFFFF"/>
              </a:buClr>
              <a:buSzPts val="1400"/>
              <a:buFont typeface="Merriweather Sans"/>
              <a:buNone/>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45" name="Shape 245"/>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text – rev" showMasterSp="0">
  <p:cSld name="Large text – rev">
    <p:bg>
      <p:bgPr>
        <a:solidFill>
          <a:srgbClr val="000000"/>
        </a:solidFill>
      </p:bgPr>
    </p:bg>
    <p:spTree>
      <p:nvGrpSpPr>
        <p:cNvPr id="246" name="Shape 246"/>
        <p:cNvGrpSpPr/>
        <p:nvPr/>
      </p:nvGrpSpPr>
      <p:grpSpPr>
        <a:xfrm>
          <a:off x="0" y="0"/>
          <a:ext cx="0" cy="0"/>
          <a:chOff x="0" y="0"/>
          <a:chExt cx="0" cy="0"/>
        </a:xfrm>
      </p:grpSpPr>
      <p:cxnSp>
        <p:nvCxnSpPr>
          <p:cNvPr id="247" name="Shape 247"/>
          <p:cNvCxnSpPr/>
          <p:nvPr/>
        </p:nvCxnSpPr>
        <p:spPr>
          <a:xfrm>
            <a:off x="460060" y="553943"/>
            <a:ext cx="640200" cy="0"/>
          </a:xfrm>
          <a:prstGeom prst="straightConnector1">
            <a:avLst/>
          </a:prstGeom>
          <a:noFill/>
          <a:ln cap="flat" cmpd="sng" w="152400">
            <a:solidFill>
              <a:srgbClr val="FFFFFF"/>
            </a:solidFill>
            <a:prstDash val="solid"/>
            <a:miter lim="400000"/>
            <a:headEnd len="sm" w="sm" type="none"/>
            <a:tailEnd len="sm" w="sm" type="none"/>
          </a:ln>
        </p:spPr>
      </p:cxnSp>
      <p:cxnSp>
        <p:nvCxnSpPr>
          <p:cNvPr id="248" name="Shape 248"/>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249" name="Shape 249"/>
          <p:cNvSpPr txBox="1"/>
          <p:nvPr>
            <p:ph idx="1"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50" name="Shape 250"/>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51" name="Shape 251"/>
          <p:cNvSpPr txBox="1"/>
          <p:nvPr>
            <p:ph idx="3" type="body"/>
          </p:nvPr>
        </p:nvSpPr>
        <p:spPr>
          <a:xfrm>
            <a:off x="455414" y="1543050"/>
            <a:ext cx="8259900" cy="3375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300"/>
              </a:spcBef>
              <a:spcAft>
                <a:spcPts val="0"/>
              </a:spcAft>
              <a:buClr>
                <a:srgbClr val="FFFFFF"/>
              </a:buClr>
              <a:buSzPts val="2400"/>
              <a:buFont typeface="Merriweather Sans"/>
              <a:buNone/>
              <a:defRPr b="0" i="0" sz="2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52" name="Shape 252"/>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FFFFFF"/>
              </a:buClr>
              <a:buSzPts val="1400"/>
              <a:buFont typeface="Merriweather Sans"/>
              <a:buNone/>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53" name="Shape 253"/>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 rev" showMasterSp="0">
  <p:cSld name="Divider – rev">
    <p:bg>
      <p:bgPr>
        <a:solidFill>
          <a:srgbClr val="000000"/>
        </a:solidFill>
      </p:bgPr>
    </p:bg>
    <p:spTree>
      <p:nvGrpSpPr>
        <p:cNvPr id="254" name="Shape 254"/>
        <p:cNvGrpSpPr/>
        <p:nvPr/>
      </p:nvGrpSpPr>
      <p:grpSpPr>
        <a:xfrm>
          <a:off x="0" y="0"/>
          <a:ext cx="0" cy="0"/>
          <a:chOff x="0" y="0"/>
          <a:chExt cx="0" cy="0"/>
        </a:xfrm>
      </p:grpSpPr>
      <p:cxnSp>
        <p:nvCxnSpPr>
          <p:cNvPr id="255" name="Shape 255"/>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256" name="Shape 256"/>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257" name="Shape 257"/>
          <p:cNvSpPr txBox="1"/>
          <p:nvPr>
            <p:ph idx="1"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58" name="Shape 258"/>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59" name="Shape 259"/>
          <p:cNvSpPr txBox="1"/>
          <p:nvPr>
            <p:ph idx="3" type="body"/>
          </p:nvPr>
        </p:nvSpPr>
        <p:spPr>
          <a:xfrm>
            <a:off x="446484" y="747415"/>
            <a:ext cx="8250900" cy="1060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7500"/>
              <a:buFont typeface="Merriweather Sans"/>
              <a:buNone/>
              <a:defRPr b="1" i="0" sz="75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60" name="Shape 260"/>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re information" showMasterSp="0">
  <p:cSld name="More information">
    <p:bg>
      <p:bgPr>
        <a:solidFill>
          <a:srgbClr val="ED332F"/>
        </a:solidFill>
      </p:bgPr>
    </p:bg>
    <p:spTree>
      <p:nvGrpSpPr>
        <p:cNvPr id="261" name="Shape 261"/>
        <p:cNvGrpSpPr/>
        <p:nvPr/>
      </p:nvGrpSpPr>
      <p:grpSpPr>
        <a:xfrm>
          <a:off x="0" y="0"/>
          <a:ext cx="0" cy="0"/>
          <a:chOff x="0" y="0"/>
          <a:chExt cx="0" cy="0"/>
        </a:xfrm>
      </p:grpSpPr>
      <p:cxnSp>
        <p:nvCxnSpPr>
          <p:cNvPr id="262" name="Shape 262"/>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263" name="Shape 263"/>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264" name="Shape 264"/>
          <p:cNvSpPr txBox="1"/>
          <p:nvPr/>
        </p:nvSpPr>
        <p:spPr>
          <a:xfrm>
            <a:off x="464344"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FFFFFF"/>
              </a:buClr>
              <a:buSzPts val="1000"/>
              <a:buFont typeface="Helvetica Neue"/>
              <a:buNone/>
            </a:pPr>
            <a:r>
              <a:rPr b="1" i="0" lang="en" sz="1000" u="none" cap="none" strike="noStrike">
                <a:solidFill>
                  <a:srgbClr val="FFFFFF"/>
                </a:solidFill>
                <a:latin typeface="Helvetica Neue"/>
                <a:ea typeface="Helvetica Neue"/>
                <a:cs typeface="Helvetica Neue"/>
                <a:sym typeface="Helvetica Neue"/>
              </a:rPr>
              <a:t>GENERAL ASSEMBLY</a:t>
            </a:r>
            <a:endParaRPr sz="1000"/>
          </a:p>
        </p:txBody>
      </p:sp>
      <p:pic>
        <p:nvPicPr>
          <p:cNvPr descr="GA_secondary_cog_bw_rev.pdf" id="265" name="Shape 265"/>
          <p:cNvPicPr preferRelativeResize="0"/>
          <p:nvPr/>
        </p:nvPicPr>
        <p:blipFill rotWithShape="1">
          <a:blip r:embed="rId2">
            <a:alphaModFix/>
          </a:blip>
          <a:srcRect b="0" l="0" r="0" t="0"/>
          <a:stretch/>
        </p:blipFill>
        <p:spPr>
          <a:xfrm>
            <a:off x="8474273" y="4797921"/>
            <a:ext cx="210458" cy="208955"/>
          </a:xfrm>
          <a:prstGeom prst="rect">
            <a:avLst/>
          </a:prstGeom>
          <a:noFill/>
          <a:ln>
            <a:noFill/>
          </a:ln>
        </p:spPr>
      </p:pic>
      <p:sp>
        <p:nvSpPr>
          <p:cNvPr id="266" name="Shape 266"/>
          <p:cNvSpPr/>
          <p:nvPr>
            <p:ph idx="2"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67" name="Shape 267"/>
          <p:cNvSpPr txBox="1"/>
          <p:nvPr>
            <p:ph idx="1" type="body"/>
          </p:nvPr>
        </p:nvSpPr>
        <p:spPr>
          <a:xfrm>
            <a:off x="446484" y="747415"/>
            <a:ext cx="8250900" cy="24399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7500"/>
              <a:buFont typeface="Merriweather Sans"/>
              <a:buNone/>
              <a:defRPr b="1" i="0" sz="75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68" name="Shape 268"/>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 rev" showMasterSp="0">
  <p:cSld name="Blank slide – rev">
    <p:bg>
      <p:bgPr>
        <a:solidFill>
          <a:srgbClr val="000000"/>
        </a:solidFill>
      </p:bgPr>
    </p:bg>
    <p:spTree>
      <p:nvGrpSpPr>
        <p:cNvPr id="269" name="Shape 269"/>
        <p:cNvGrpSpPr/>
        <p:nvPr/>
      </p:nvGrpSpPr>
      <p:grpSpPr>
        <a:xfrm>
          <a:off x="0" y="0"/>
          <a:ext cx="0" cy="0"/>
          <a:chOff x="0" y="0"/>
          <a:chExt cx="0" cy="0"/>
        </a:xfrm>
      </p:grpSpPr>
      <p:sp>
        <p:nvSpPr>
          <p:cNvPr id="270" name="Shape 270"/>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bulleted red" showMasterSp="0">
  <p:cSld name="Body copy - bulleted red 2">
    <p:bg>
      <p:bgPr>
        <a:solidFill>
          <a:srgbClr val="ED332F"/>
        </a:solidFill>
      </p:bgPr>
    </p:bg>
    <p:spTree>
      <p:nvGrpSpPr>
        <p:cNvPr id="271" name="Shape 271"/>
        <p:cNvGrpSpPr/>
        <p:nvPr/>
      </p:nvGrpSpPr>
      <p:grpSpPr>
        <a:xfrm>
          <a:off x="0" y="0"/>
          <a:ext cx="0" cy="0"/>
          <a:chOff x="0" y="0"/>
          <a:chExt cx="0" cy="0"/>
        </a:xfrm>
      </p:grpSpPr>
      <p:cxnSp>
        <p:nvCxnSpPr>
          <p:cNvPr id="272" name="Shape 272"/>
          <p:cNvCxnSpPr/>
          <p:nvPr/>
        </p:nvCxnSpPr>
        <p:spPr>
          <a:xfrm>
            <a:off x="460060" y="553943"/>
            <a:ext cx="640200" cy="0"/>
          </a:xfrm>
          <a:prstGeom prst="straightConnector1">
            <a:avLst/>
          </a:prstGeom>
          <a:noFill/>
          <a:ln cap="flat" cmpd="sng" w="152400">
            <a:solidFill>
              <a:srgbClr val="FFFFFF"/>
            </a:solidFill>
            <a:prstDash val="solid"/>
            <a:miter lim="400000"/>
            <a:headEnd len="sm" w="sm" type="none"/>
            <a:tailEnd len="sm" w="sm" type="none"/>
          </a:ln>
        </p:spPr>
      </p:cxnSp>
      <p:cxnSp>
        <p:nvCxnSpPr>
          <p:cNvPr id="273" name="Shape 273"/>
          <p:cNvCxnSpPr/>
          <p:nvPr/>
        </p:nvCxnSpPr>
        <p:spPr>
          <a:xfrm>
            <a:off x="443535" y="4602111"/>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274" name="Shape 274"/>
          <p:cNvSpPr txBox="1"/>
          <p:nvPr>
            <p:ph idx="1" type="body"/>
          </p:nvPr>
        </p:nvSpPr>
        <p:spPr>
          <a:xfrm>
            <a:off x="464344" y="1237655"/>
            <a:ext cx="6822300" cy="1295400"/>
          </a:xfrm>
          <a:prstGeom prst="rect">
            <a:avLst/>
          </a:prstGeom>
          <a:noFill/>
          <a:ln>
            <a:noFill/>
          </a:ln>
        </p:spPr>
        <p:txBody>
          <a:bodyPr anchorCtr="0" anchor="t" bIns="62150" lIns="62150" spcFirstLastPara="1" rIns="62150" wrap="square" tIns="62150"/>
          <a:lstStyle>
            <a:lvl1pPr indent="-330200" lvl="0" marL="457200" marR="0" rtl="0" algn="l">
              <a:lnSpc>
                <a:spcPct val="110000"/>
              </a:lnSpc>
              <a:spcBef>
                <a:spcPts val="300"/>
              </a:spcBef>
              <a:spcAft>
                <a:spcPts val="0"/>
              </a:spcAft>
              <a:buClr>
                <a:srgbClr val="FFFFFF"/>
              </a:buClr>
              <a:buSzPts val="1600"/>
              <a:buFont typeface="Merriweather Sans"/>
              <a:buChar char="‣"/>
              <a:defRPr b="0" i="0" sz="1900" u="none" cap="none" strike="noStrike">
                <a:solidFill>
                  <a:srgbClr val="FFFFFF"/>
                </a:solidFill>
                <a:latin typeface="Helvetica Neue"/>
                <a:ea typeface="Helvetica Neue"/>
                <a:cs typeface="Helvetica Neue"/>
                <a:sym typeface="Helvetica Neue"/>
              </a:defRPr>
            </a:lvl1pPr>
            <a:lvl2pPr indent="-317500" lvl="1" marL="9144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2pPr>
            <a:lvl3pPr indent="-317500" lvl="2" marL="13716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3pPr>
            <a:lvl4pPr indent="-317500" lvl="3" marL="18288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75" name="Shape 275"/>
          <p:cNvSpPr txBox="1"/>
          <p:nvPr>
            <p:ph idx="2" type="body"/>
          </p:nvPr>
        </p:nvSpPr>
        <p:spPr>
          <a:xfrm>
            <a:off x="464344" y="4715971"/>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76" name="Shape 276"/>
          <p:cNvSpPr/>
          <p:nvPr>
            <p:ph idx="3" type="pic"/>
          </p:nvPr>
        </p:nvSpPr>
        <p:spPr>
          <a:xfrm>
            <a:off x="8411766" y="4672573"/>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77" name="Shape 277"/>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FFFFFF"/>
              </a:buClr>
              <a:buSzPts val="1400"/>
              <a:buFont typeface="Merriweather Sans"/>
              <a:buNone/>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78" name="Shape 278"/>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A contact info" showMasterSp="0">
  <p:cSld name="GA contact info">
    <p:bg>
      <p:bgPr>
        <a:solidFill>
          <a:srgbClr val="ED332F"/>
        </a:solidFill>
      </p:bgPr>
    </p:bg>
    <p:spTree>
      <p:nvGrpSpPr>
        <p:cNvPr id="279" name="Shape 279"/>
        <p:cNvGrpSpPr/>
        <p:nvPr/>
      </p:nvGrpSpPr>
      <p:grpSpPr>
        <a:xfrm>
          <a:off x="0" y="0"/>
          <a:ext cx="0" cy="0"/>
          <a:chOff x="0" y="0"/>
          <a:chExt cx="0" cy="0"/>
        </a:xfrm>
      </p:grpSpPr>
      <p:cxnSp>
        <p:nvCxnSpPr>
          <p:cNvPr id="280" name="Shape 280"/>
          <p:cNvCxnSpPr/>
          <p:nvPr/>
        </p:nvCxnSpPr>
        <p:spPr>
          <a:xfrm>
            <a:off x="446044" y="549834"/>
            <a:ext cx="8253600" cy="0"/>
          </a:xfrm>
          <a:prstGeom prst="straightConnector1">
            <a:avLst/>
          </a:prstGeom>
          <a:noFill/>
          <a:ln cap="flat" cmpd="sng" w="190500">
            <a:solidFill>
              <a:srgbClr val="FFFFFF"/>
            </a:solidFill>
            <a:prstDash val="solid"/>
            <a:miter lim="400000"/>
            <a:headEnd len="sm" w="sm" type="none"/>
            <a:tailEnd len="sm" w="sm" type="none"/>
          </a:ln>
        </p:spPr>
      </p:cxnSp>
      <p:cxnSp>
        <p:nvCxnSpPr>
          <p:cNvPr id="281" name="Shape 281"/>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282" name="Shape 282"/>
          <p:cNvSpPr txBox="1"/>
          <p:nvPr>
            <p:ph idx="1" type="body"/>
          </p:nvPr>
        </p:nvSpPr>
        <p:spPr>
          <a:xfrm>
            <a:off x="446484" y="2229891"/>
            <a:ext cx="8250900" cy="10608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800"/>
              </a:spcBef>
              <a:spcAft>
                <a:spcPts val="0"/>
              </a:spcAft>
              <a:buClr>
                <a:srgbClr val="FFFFFF"/>
              </a:buClr>
              <a:buSzPts val="7500"/>
              <a:buFont typeface="Merriweather Sans"/>
              <a:buNone/>
              <a:defRPr b="1" i="0" sz="75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83" name="Shape 283"/>
          <p:cNvSpPr/>
          <p:nvPr>
            <p:ph idx="2" type="pic"/>
          </p:nvPr>
        </p:nvSpPr>
        <p:spPr>
          <a:xfrm>
            <a:off x="6461664" y="1668547"/>
            <a:ext cx="2254800" cy="20148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84" name="Shape 284"/>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bulleted red" showMasterSp="0">
  <p:cSld name="Body copy - bulleted red 3">
    <p:bg>
      <p:bgPr>
        <a:solidFill>
          <a:srgbClr val="ED332F"/>
        </a:solidFill>
      </p:bgPr>
    </p:bg>
    <p:spTree>
      <p:nvGrpSpPr>
        <p:cNvPr id="285" name="Shape 285"/>
        <p:cNvGrpSpPr/>
        <p:nvPr/>
      </p:nvGrpSpPr>
      <p:grpSpPr>
        <a:xfrm>
          <a:off x="0" y="0"/>
          <a:ext cx="0" cy="0"/>
          <a:chOff x="0" y="0"/>
          <a:chExt cx="0" cy="0"/>
        </a:xfrm>
      </p:grpSpPr>
      <p:cxnSp>
        <p:nvCxnSpPr>
          <p:cNvPr id="286" name="Shape 286"/>
          <p:cNvCxnSpPr/>
          <p:nvPr/>
        </p:nvCxnSpPr>
        <p:spPr>
          <a:xfrm>
            <a:off x="460060" y="553943"/>
            <a:ext cx="640200" cy="0"/>
          </a:xfrm>
          <a:prstGeom prst="straightConnector1">
            <a:avLst/>
          </a:prstGeom>
          <a:noFill/>
          <a:ln cap="flat" cmpd="sng" w="152400">
            <a:solidFill>
              <a:srgbClr val="FFFFFF"/>
            </a:solidFill>
            <a:prstDash val="solid"/>
            <a:miter lim="400000"/>
            <a:headEnd len="sm" w="sm" type="none"/>
            <a:tailEnd len="sm" w="sm" type="none"/>
          </a:ln>
        </p:spPr>
      </p:cxnSp>
      <p:cxnSp>
        <p:nvCxnSpPr>
          <p:cNvPr id="287" name="Shape 287"/>
          <p:cNvCxnSpPr/>
          <p:nvPr/>
        </p:nvCxnSpPr>
        <p:spPr>
          <a:xfrm>
            <a:off x="448284" y="4746772"/>
            <a:ext cx="8256900" cy="0"/>
          </a:xfrm>
          <a:prstGeom prst="straightConnector1">
            <a:avLst/>
          </a:prstGeom>
          <a:noFill/>
          <a:ln cap="flat" cmpd="sng" w="15875">
            <a:solidFill>
              <a:srgbClr val="FFFFFF"/>
            </a:solidFill>
            <a:prstDash val="solid"/>
            <a:miter lim="400000"/>
            <a:headEnd len="sm" w="sm" type="none"/>
            <a:tailEnd len="sm" w="sm" type="none"/>
          </a:ln>
        </p:spPr>
      </p:cxnSp>
      <p:sp>
        <p:nvSpPr>
          <p:cNvPr id="288" name="Shape 288"/>
          <p:cNvSpPr txBox="1"/>
          <p:nvPr>
            <p:ph idx="1" type="body"/>
          </p:nvPr>
        </p:nvSpPr>
        <p:spPr>
          <a:xfrm>
            <a:off x="464344" y="1237655"/>
            <a:ext cx="6822300" cy="1295400"/>
          </a:xfrm>
          <a:prstGeom prst="rect">
            <a:avLst/>
          </a:prstGeom>
          <a:noFill/>
          <a:ln>
            <a:noFill/>
          </a:ln>
        </p:spPr>
        <p:txBody>
          <a:bodyPr anchorCtr="0" anchor="t" bIns="62150" lIns="62150" spcFirstLastPara="1" rIns="62150" wrap="square" tIns="62150"/>
          <a:lstStyle>
            <a:lvl1pPr indent="-330200" lvl="0" marL="457200" marR="0" rtl="0" algn="l">
              <a:lnSpc>
                <a:spcPct val="110000"/>
              </a:lnSpc>
              <a:spcBef>
                <a:spcPts val="300"/>
              </a:spcBef>
              <a:spcAft>
                <a:spcPts val="0"/>
              </a:spcAft>
              <a:buClr>
                <a:srgbClr val="FFFFFF"/>
              </a:buClr>
              <a:buSzPts val="1600"/>
              <a:buFont typeface="Merriweather Sans"/>
              <a:buChar char="‣"/>
              <a:defRPr b="0" i="0" sz="1900" u="none" cap="none" strike="noStrike">
                <a:solidFill>
                  <a:srgbClr val="FFFFFF"/>
                </a:solidFill>
                <a:latin typeface="Helvetica Neue"/>
                <a:ea typeface="Helvetica Neue"/>
                <a:cs typeface="Helvetica Neue"/>
                <a:sym typeface="Helvetica Neue"/>
              </a:defRPr>
            </a:lvl1pPr>
            <a:lvl2pPr indent="-317500" lvl="1" marL="9144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2pPr>
            <a:lvl3pPr indent="-317500" lvl="2" marL="13716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3pPr>
            <a:lvl4pPr indent="-317500" lvl="3" marL="1828800" marR="0" rtl="0" algn="l">
              <a:lnSpc>
                <a:spcPct val="110000"/>
              </a:lnSpc>
              <a:spcBef>
                <a:spcPts val="300"/>
              </a:spcBef>
              <a:spcAft>
                <a:spcPts val="0"/>
              </a:spcAft>
              <a:buClr>
                <a:srgbClr val="FFFFFF"/>
              </a:buClr>
              <a:buSzPts val="1400"/>
              <a:buFont typeface="Merriweather Sans"/>
              <a:buChar char="•"/>
              <a:defRPr b="0" i="0" sz="1900" u="none" cap="none" strike="noStrike">
                <a:solidFill>
                  <a:srgbClr val="FFFFFF"/>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89" name="Shape 289"/>
          <p:cNvSpPr txBox="1"/>
          <p:nvPr>
            <p:ph idx="2" type="body"/>
          </p:nvPr>
        </p:nvSpPr>
        <p:spPr>
          <a:xfrm>
            <a:off x="464344" y="4788302"/>
            <a:ext cx="4027200" cy="136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FFFFFF"/>
              </a:buClr>
              <a:buSzPts val="1000"/>
              <a:buFont typeface="Merriweather Sans"/>
              <a:buNone/>
              <a:defRPr b="1" i="0" sz="1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90" name="Shape 290"/>
          <p:cNvSpPr/>
          <p:nvPr>
            <p:ph idx="3" type="pic"/>
          </p:nvPr>
        </p:nvSpPr>
        <p:spPr>
          <a:xfrm>
            <a:off x="8474273" y="4797921"/>
            <a:ext cx="233700" cy="2091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91" name="Shape 291"/>
          <p:cNvSpPr txBox="1"/>
          <p:nvPr>
            <p:ph idx="4" type="body"/>
          </p:nvPr>
        </p:nvSpPr>
        <p:spPr>
          <a:xfrm>
            <a:off x="455414" y="692523"/>
            <a:ext cx="82599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FFFFFF"/>
              </a:buClr>
              <a:buSzPts val="1400"/>
              <a:buFont typeface="Merriweather Sans"/>
              <a:buNone/>
              <a:defRPr b="0" i="0" sz="14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92" name="Shape 292"/>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bulleted" showMasterSp="0">
  <p:cSld name="Body copy – bulleted 2">
    <p:spTree>
      <p:nvGrpSpPr>
        <p:cNvPr id="293" name="Shape 293"/>
        <p:cNvGrpSpPr/>
        <p:nvPr/>
      </p:nvGrpSpPr>
      <p:grpSpPr>
        <a:xfrm>
          <a:off x="0" y="0"/>
          <a:ext cx="0" cy="0"/>
          <a:chOff x="0" y="0"/>
          <a:chExt cx="0" cy="0"/>
        </a:xfrm>
      </p:grpSpPr>
      <p:cxnSp>
        <p:nvCxnSpPr>
          <p:cNvPr id="294" name="Shape 294"/>
          <p:cNvCxnSpPr/>
          <p:nvPr/>
        </p:nvCxnSpPr>
        <p:spPr>
          <a:xfrm>
            <a:off x="1145383" y="890244"/>
            <a:ext cx="533400" cy="0"/>
          </a:xfrm>
          <a:prstGeom prst="straightConnector1">
            <a:avLst/>
          </a:prstGeom>
          <a:noFill/>
          <a:ln cap="flat" cmpd="sng" w="127000">
            <a:solidFill>
              <a:srgbClr val="000000"/>
            </a:solidFill>
            <a:prstDash val="solid"/>
            <a:miter lim="400000"/>
            <a:headEnd len="sm" w="sm" type="none"/>
            <a:tailEnd len="sm" w="sm" type="none"/>
          </a:ln>
        </p:spPr>
      </p:cxnSp>
      <p:cxnSp>
        <p:nvCxnSpPr>
          <p:cNvPr id="295" name="Shape 295"/>
          <p:cNvCxnSpPr/>
          <p:nvPr/>
        </p:nvCxnSpPr>
        <p:spPr>
          <a:xfrm>
            <a:off x="1135570" y="4384268"/>
            <a:ext cx="6880800" cy="0"/>
          </a:xfrm>
          <a:prstGeom prst="straightConnector1">
            <a:avLst/>
          </a:prstGeom>
          <a:noFill/>
          <a:ln cap="flat" cmpd="sng" w="9525">
            <a:solidFill>
              <a:srgbClr val="000000"/>
            </a:solidFill>
            <a:prstDash val="solid"/>
            <a:miter lim="400000"/>
            <a:headEnd len="sm" w="sm" type="none"/>
            <a:tailEnd len="sm" w="sm" type="none"/>
          </a:ln>
        </p:spPr>
      </p:cxnSp>
      <p:sp>
        <p:nvSpPr>
          <p:cNvPr id="296" name="Shape 296"/>
          <p:cNvSpPr txBox="1"/>
          <p:nvPr>
            <p:ph idx="1" type="body"/>
          </p:nvPr>
        </p:nvSpPr>
        <p:spPr>
          <a:xfrm>
            <a:off x="1148953" y="1460003"/>
            <a:ext cx="6868500" cy="1191900"/>
          </a:xfrm>
          <a:prstGeom prst="rect">
            <a:avLst/>
          </a:prstGeom>
          <a:noFill/>
          <a:ln>
            <a:noFill/>
          </a:ln>
        </p:spPr>
        <p:txBody>
          <a:bodyPr anchorCtr="0" anchor="t" bIns="62150" lIns="62150" spcFirstLastPara="1" rIns="62150" wrap="square" tIns="62150"/>
          <a:lstStyle>
            <a:lvl1pPr indent="-323850" lvl="0" marL="457200" marR="0" rtl="0" algn="l">
              <a:lnSpc>
                <a:spcPct val="110000"/>
              </a:lnSpc>
              <a:spcBef>
                <a:spcPts val="300"/>
              </a:spcBef>
              <a:spcAft>
                <a:spcPts val="0"/>
              </a:spcAft>
              <a:buClr>
                <a:srgbClr val="000000"/>
              </a:buClr>
              <a:buSzPts val="15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11150" lvl="1" marL="9144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11150" lvl="2" marL="13716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11150" lvl="3" marL="18288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97" name="Shape 297"/>
          <p:cNvSpPr txBox="1"/>
          <p:nvPr>
            <p:ph idx="2" type="body"/>
          </p:nvPr>
        </p:nvSpPr>
        <p:spPr>
          <a:xfrm>
            <a:off x="1148953" y="4418876"/>
            <a:ext cx="3356100" cy="112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800"/>
              <a:buFont typeface="Merriweather Sans"/>
              <a:buNone/>
              <a:defRPr b="1" i="0" sz="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98" name="Shape 298"/>
          <p:cNvSpPr/>
          <p:nvPr>
            <p:ph idx="3" type="pic"/>
          </p:nvPr>
        </p:nvSpPr>
        <p:spPr>
          <a:xfrm>
            <a:off x="7823894" y="4426892"/>
            <a:ext cx="195000" cy="1740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299" name="Shape 299"/>
          <p:cNvSpPr txBox="1"/>
          <p:nvPr>
            <p:ph idx="4" type="body"/>
          </p:nvPr>
        </p:nvSpPr>
        <p:spPr>
          <a:xfrm>
            <a:off x="1141511" y="1005728"/>
            <a:ext cx="6883200" cy="192900"/>
          </a:xfrm>
          <a:prstGeom prst="rect">
            <a:avLst/>
          </a:prstGeom>
          <a:noFill/>
          <a:ln>
            <a:noFill/>
          </a:ln>
        </p:spPr>
        <p:txBody>
          <a:bodyPr anchorCtr="0" anchor="t" bIns="62150" lIns="62150" spcFirstLastPara="1" rIns="62150" wrap="square" tIns="62150"/>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300" name="Shape 300"/>
          <p:cNvSpPr txBox="1"/>
          <p:nvPr>
            <p:ph idx="12" type="sldNum"/>
          </p:nvPr>
        </p:nvSpPr>
        <p:spPr>
          <a:xfrm>
            <a:off x="7801570" y="84720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301" name="Shape 301"/>
        <p:cNvGrpSpPr/>
        <p:nvPr/>
      </p:nvGrpSpPr>
      <p:grpSpPr>
        <a:xfrm>
          <a:off x="0" y="0"/>
          <a:ext cx="0" cy="0"/>
          <a:chOff x="0" y="0"/>
          <a:chExt cx="0" cy="0"/>
        </a:xfrm>
      </p:grpSpPr>
      <p:cxnSp>
        <p:nvCxnSpPr>
          <p:cNvPr id="302" name="Shape 302"/>
          <p:cNvCxnSpPr/>
          <p:nvPr/>
        </p:nvCxnSpPr>
        <p:spPr>
          <a:xfrm>
            <a:off x="446484" y="663029"/>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303" name="Shape 303"/>
          <p:cNvCxnSpPr/>
          <p:nvPr/>
        </p:nvCxnSpPr>
        <p:spPr>
          <a:xfrm>
            <a:off x="446484" y="1032718"/>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304" name="Shape 304"/>
          <p:cNvSpPr txBox="1"/>
          <p:nvPr>
            <p:ph idx="1" type="body"/>
          </p:nvPr>
        </p:nvSpPr>
        <p:spPr>
          <a:xfrm>
            <a:off x="446484" y="727323"/>
            <a:ext cx="7143900" cy="273300"/>
          </a:xfrm>
          <a:prstGeom prst="rect">
            <a:avLst/>
          </a:prstGeom>
          <a:noFill/>
          <a:ln>
            <a:noFill/>
          </a:ln>
        </p:spPr>
        <p:txBody>
          <a:bodyPr anchorCtr="0" anchor="t" bIns="62150" lIns="62150" spcFirstLastPara="1" rIns="62150" wrap="square" tIns="62150"/>
          <a:lstStyle>
            <a:lvl1pPr indent="-228600" lvl="0" marL="457200" marR="0" rtl="0" algn="l">
              <a:lnSpc>
                <a:spcPct val="102941"/>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305" name="Shape 305"/>
          <p:cNvSpPr txBox="1"/>
          <p:nvPr>
            <p:ph idx="2" type="body"/>
          </p:nvPr>
        </p:nvSpPr>
        <p:spPr>
          <a:xfrm>
            <a:off x="446484" y="1193453"/>
            <a:ext cx="8250900" cy="2898900"/>
          </a:xfrm>
          <a:prstGeom prst="rect">
            <a:avLst/>
          </a:prstGeom>
          <a:noFill/>
          <a:ln>
            <a:noFill/>
          </a:ln>
        </p:spPr>
        <p:txBody>
          <a:bodyPr anchorCtr="0" anchor="t" bIns="62150" lIns="62150" spcFirstLastPara="1" rIns="62150" wrap="square" tIns="62150"/>
          <a:lstStyle>
            <a:lvl1pPr indent="-228600" lvl="0" marL="457200" marR="0" rtl="0" algn="l">
              <a:lnSpc>
                <a:spcPct val="88636"/>
              </a:lnSpc>
              <a:spcBef>
                <a:spcPts val="0"/>
              </a:spcBef>
              <a:spcAft>
                <a:spcPts val="0"/>
              </a:spcAft>
              <a:buClr>
                <a:srgbClr val="FFFFFF"/>
              </a:buClr>
              <a:buSzPts val="9000"/>
              <a:buFont typeface="Merriweather Sans"/>
              <a:buNone/>
              <a:defRPr b="1" i="0" sz="9000" u="none" cap="none" strike="noStrike">
                <a:solidFill>
                  <a:srgbClr val="FFFFFF"/>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306" name="Shape 306"/>
          <p:cNvSpPr txBox="1"/>
          <p:nvPr>
            <p:ph idx="12" type="sldNum"/>
          </p:nvPr>
        </p:nvSpPr>
        <p:spPr>
          <a:xfrm>
            <a:off x="8367663" y="718027"/>
            <a:ext cx="334500" cy="291900"/>
          </a:xfrm>
          <a:prstGeom prst="rect">
            <a:avLst/>
          </a:prstGeom>
          <a:noFill/>
          <a:ln>
            <a:noFill/>
          </a:ln>
        </p:spPr>
        <p:txBody>
          <a:bodyPr anchorCtr="0" anchor="ctr" bIns="0" lIns="0" spcFirstLastPara="1" rIns="0" wrap="square" tIns="0">
            <a:noAutofit/>
          </a:bodyPr>
          <a:lstStyle>
            <a:lvl1pPr indent="0" lvl="0"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2941"/>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p:spTree>
      <p:nvGrpSpPr>
        <p:cNvPr id="307" name="Shape 307"/>
        <p:cNvGrpSpPr/>
        <p:nvPr/>
      </p:nvGrpSpPr>
      <p:grpSpPr>
        <a:xfrm>
          <a:off x="0" y="0"/>
          <a:ext cx="0" cy="0"/>
          <a:chOff x="0" y="0"/>
          <a:chExt cx="0" cy="0"/>
        </a:xfrm>
      </p:grpSpPr>
      <p:cxnSp>
        <p:nvCxnSpPr>
          <p:cNvPr id="308" name="Shape 308"/>
          <p:cNvCxnSpPr/>
          <p:nvPr/>
        </p:nvCxnSpPr>
        <p:spPr>
          <a:xfrm>
            <a:off x="446484" y="663029"/>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309" name="Shape 309"/>
          <p:cNvCxnSpPr/>
          <p:nvPr/>
        </p:nvCxnSpPr>
        <p:spPr>
          <a:xfrm>
            <a:off x="446484" y="1032718"/>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310" name="Shape 310"/>
          <p:cNvSpPr txBox="1"/>
          <p:nvPr>
            <p:ph idx="1" type="body"/>
          </p:nvPr>
        </p:nvSpPr>
        <p:spPr>
          <a:xfrm>
            <a:off x="446484" y="727323"/>
            <a:ext cx="5429100" cy="273300"/>
          </a:xfrm>
          <a:prstGeom prst="rect">
            <a:avLst/>
          </a:prstGeom>
          <a:noFill/>
          <a:ln>
            <a:noFill/>
          </a:ln>
        </p:spPr>
        <p:txBody>
          <a:bodyPr anchorCtr="0" anchor="t" bIns="62150" lIns="62150" spcFirstLastPara="1" rIns="62150" wrap="square" tIns="62150"/>
          <a:lstStyle>
            <a:lvl1pPr indent="-228600" lvl="0" marL="457200" marR="0" rtl="0" algn="l">
              <a:lnSpc>
                <a:spcPct val="102941"/>
              </a:lnSpc>
              <a:spcBef>
                <a:spcPts val="0"/>
              </a:spcBef>
              <a:spcAft>
                <a:spcPts val="0"/>
              </a:spcAft>
              <a:buClr>
                <a:srgbClr val="000000"/>
              </a:buClr>
              <a:buSzPts val="2300"/>
              <a:buFont typeface="Merriweather Sans"/>
              <a:buNone/>
              <a:defRPr b="1" i="0" sz="23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311" name="Shape 311"/>
          <p:cNvSpPr txBox="1"/>
          <p:nvPr>
            <p:ph type="title"/>
          </p:nvPr>
        </p:nvSpPr>
        <p:spPr>
          <a:xfrm>
            <a:off x="446484" y="1193453"/>
            <a:ext cx="8250900" cy="450000"/>
          </a:xfrm>
          <a:prstGeom prst="rect">
            <a:avLst/>
          </a:prstGeom>
          <a:noFill/>
          <a:ln>
            <a:noFill/>
          </a:ln>
        </p:spPr>
        <p:txBody>
          <a:bodyPr anchorCtr="0" anchor="t" bIns="62150" lIns="62150" spcFirstLastPara="1" rIns="62150" wrap="square" tIns="62150"/>
          <a:lstStyle>
            <a:lvl1pPr lvl="0" marR="0" rtl="0" algn="l">
              <a:lnSpc>
                <a:spcPct val="91666"/>
              </a:lnSpc>
              <a:spcBef>
                <a:spcPts val="0"/>
              </a:spcBef>
              <a:spcAft>
                <a:spcPts val="0"/>
              </a:spcAft>
              <a:buClr>
                <a:srgbClr val="000000"/>
              </a:buClr>
              <a:buSzPts val="4100"/>
              <a:buFont typeface="Helvetica Neue"/>
              <a:buNone/>
              <a:defRPr b="1" i="0" sz="4100" u="none" cap="none" strike="noStrike">
                <a:solidFill>
                  <a:srgbClr val="000000"/>
                </a:solidFill>
                <a:latin typeface="Helvetica Neue"/>
                <a:ea typeface="Helvetica Neue"/>
                <a:cs typeface="Helvetica Neue"/>
                <a:sym typeface="Helvetica Neue"/>
              </a:defRPr>
            </a:lvl1pPr>
            <a:lvl2pPr lvl="1"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lvl="2"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lvl="3"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lvl="4"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lvl="5"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lvl="6"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lvl="7"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lvl="8"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p:txBody>
      </p:sp>
      <p:sp>
        <p:nvSpPr>
          <p:cNvPr id="312" name="Shape 312"/>
          <p:cNvSpPr txBox="1"/>
          <p:nvPr>
            <p:ph idx="2" type="body"/>
          </p:nvPr>
        </p:nvSpPr>
        <p:spPr>
          <a:xfrm>
            <a:off x="444414" y="1788170"/>
            <a:ext cx="8250900" cy="2411100"/>
          </a:xfrm>
          <a:prstGeom prst="rect">
            <a:avLst/>
          </a:prstGeom>
          <a:noFill/>
          <a:ln>
            <a:noFill/>
          </a:ln>
        </p:spPr>
        <p:txBody>
          <a:bodyPr anchorCtr="0" anchor="t" bIns="62150" lIns="62150" spcFirstLastPara="1" rIns="62150" wrap="square" tIns="62150"/>
          <a:lstStyle>
            <a:lvl1pPr indent="-228600" lvl="0" marL="457200" marR="0" rtl="0" algn="l">
              <a:lnSpc>
                <a:spcPct val="100000"/>
              </a:lnSpc>
              <a:spcBef>
                <a:spcPts val="700"/>
              </a:spcBef>
              <a:spcAft>
                <a:spcPts val="0"/>
              </a:spcAft>
              <a:buClr>
                <a:srgbClr val="000000"/>
              </a:buClr>
              <a:buSzPts val="2000"/>
              <a:buFont typeface="Merriweather Sans"/>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313" name="Shape 313"/>
          <p:cNvSpPr txBox="1"/>
          <p:nvPr>
            <p:ph idx="12" type="sldNum"/>
          </p:nvPr>
        </p:nvSpPr>
        <p:spPr>
          <a:xfrm>
            <a:off x="8447484" y="718027"/>
            <a:ext cx="346500" cy="291900"/>
          </a:xfrm>
          <a:prstGeom prst="rect">
            <a:avLst/>
          </a:prstGeom>
          <a:noFill/>
          <a:ln>
            <a:noFill/>
          </a:ln>
        </p:spPr>
        <p:txBody>
          <a:bodyPr anchorCtr="0" anchor="ctr" bIns="0" lIns="0" spcFirstLastPara="1" rIns="0" wrap="square" tIns="0">
            <a:noAutofit/>
          </a:bodyPr>
          <a:lstStyle>
            <a:lvl1pPr indent="0" lvl="0"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2941"/>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 showMasterSp="0">
  <p:cSld name="Person 2">
    <p:spTree>
      <p:nvGrpSpPr>
        <p:cNvPr id="314" name="Shape 314"/>
        <p:cNvGrpSpPr/>
        <p:nvPr/>
      </p:nvGrpSpPr>
      <p:grpSpPr>
        <a:xfrm>
          <a:off x="0" y="0"/>
          <a:ext cx="0" cy="0"/>
          <a:chOff x="0" y="0"/>
          <a:chExt cx="0" cy="0"/>
        </a:xfrm>
      </p:grpSpPr>
      <p:cxnSp>
        <p:nvCxnSpPr>
          <p:cNvPr id="315" name="Shape 315"/>
          <p:cNvCxnSpPr/>
          <p:nvPr/>
        </p:nvCxnSpPr>
        <p:spPr>
          <a:xfrm>
            <a:off x="1133703" y="886820"/>
            <a:ext cx="6878100" cy="0"/>
          </a:xfrm>
          <a:prstGeom prst="straightConnector1">
            <a:avLst/>
          </a:prstGeom>
          <a:noFill/>
          <a:ln cap="flat" cmpd="sng" w="152400">
            <a:solidFill>
              <a:srgbClr val="000000"/>
            </a:solidFill>
            <a:prstDash val="solid"/>
            <a:miter lim="400000"/>
            <a:headEnd len="sm" w="sm" type="none"/>
            <a:tailEnd len="sm" w="sm" type="none"/>
          </a:ln>
        </p:spPr>
      </p:cxnSp>
      <p:cxnSp>
        <p:nvCxnSpPr>
          <p:cNvPr id="316" name="Shape 316"/>
          <p:cNvCxnSpPr/>
          <p:nvPr/>
        </p:nvCxnSpPr>
        <p:spPr>
          <a:xfrm>
            <a:off x="1135570" y="4384268"/>
            <a:ext cx="6880800" cy="0"/>
          </a:xfrm>
          <a:prstGeom prst="straightConnector1">
            <a:avLst/>
          </a:prstGeom>
          <a:noFill/>
          <a:ln cap="flat" cmpd="sng" w="9525">
            <a:solidFill>
              <a:srgbClr val="000000"/>
            </a:solidFill>
            <a:prstDash val="solid"/>
            <a:miter lim="400000"/>
            <a:headEnd len="sm" w="sm" type="none"/>
            <a:tailEnd len="sm" w="sm" type="none"/>
          </a:ln>
        </p:spPr>
      </p:cxnSp>
      <p:sp>
        <p:nvSpPr>
          <p:cNvPr id="317" name="Shape 317"/>
          <p:cNvSpPr txBox="1"/>
          <p:nvPr>
            <p:ph idx="1" type="body"/>
          </p:nvPr>
        </p:nvSpPr>
        <p:spPr>
          <a:xfrm>
            <a:off x="1148953" y="4418876"/>
            <a:ext cx="3356100" cy="112500"/>
          </a:xfrm>
          <a:prstGeom prst="rect">
            <a:avLst/>
          </a:prstGeom>
          <a:noFill/>
          <a:ln>
            <a:noFill/>
          </a:ln>
        </p:spPr>
        <p:txBody>
          <a:bodyPr anchorCtr="0" anchor="t" bIns="62150" lIns="62150" spcFirstLastPara="1" rIns="62150" wrap="square" tIns="62150"/>
          <a:lstStyle>
            <a:lvl1pPr indent="-228600" lvl="0" marL="457200" marR="0" rtl="0" algn="l">
              <a:lnSpc>
                <a:spcPct val="65000"/>
              </a:lnSpc>
              <a:spcBef>
                <a:spcPts val="0"/>
              </a:spcBef>
              <a:spcAft>
                <a:spcPts val="0"/>
              </a:spcAft>
              <a:buClr>
                <a:srgbClr val="000000"/>
              </a:buClr>
              <a:buSzPts val="800"/>
              <a:buFont typeface="Merriweather Sans"/>
              <a:buNone/>
              <a:defRPr b="1" i="0" sz="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318" name="Shape 318"/>
          <p:cNvSpPr/>
          <p:nvPr>
            <p:ph idx="2" type="pic"/>
          </p:nvPr>
        </p:nvSpPr>
        <p:spPr>
          <a:xfrm>
            <a:off x="7823894" y="4426892"/>
            <a:ext cx="195000" cy="174000"/>
          </a:xfrm>
          <a:prstGeom prst="rect">
            <a:avLst/>
          </a:prstGeom>
          <a:noFill/>
          <a:ln>
            <a:noFill/>
          </a:ln>
        </p:spPr>
        <p:txBody>
          <a:bodyPr anchorCtr="0" anchor="t" bIns="62150" lIns="62150" spcFirstLastPara="1" rIns="62150" wrap="square" tIns="62150"/>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319" name="Shape 319"/>
          <p:cNvSpPr txBox="1"/>
          <p:nvPr>
            <p:ph idx="12" type="sldNum"/>
          </p:nvPr>
        </p:nvSpPr>
        <p:spPr>
          <a:xfrm>
            <a:off x="7801570" y="84720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p:cSld name="Text Slide">
    <p:spTree>
      <p:nvGrpSpPr>
        <p:cNvPr id="324" name="Shape 324"/>
        <p:cNvGrpSpPr/>
        <p:nvPr/>
      </p:nvGrpSpPr>
      <p:grpSpPr>
        <a:xfrm>
          <a:off x="0" y="0"/>
          <a:ext cx="0" cy="0"/>
          <a:chOff x="0" y="0"/>
          <a:chExt cx="0" cy="0"/>
        </a:xfrm>
      </p:grpSpPr>
      <p:sp>
        <p:nvSpPr>
          <p:cNvPr id="325" name="Shape 325"/>
          <p:cNvSpPr txBox="1"/>
          <p:nvPr>
            <p:ph type="ctrTitle"/>
          </p:nvPr>
        </p:nvSpPr>
        <p:spPr>
          <a:xfrm>
            <a:off x="432616" y="1043597"/>
            <a:ext cx="8232600" cy="1102500"/>
          </a:xfrm>
          <a:prstGeom prst="rect">
            <a:avLst/>
          </a:prstGeom>
          <a:noFill/>
          <a:ln>
            <a:noFill/>
          </a:ln>
        </p:spPr>
        <p:txBody>
          <a:bodyPr anchorCtr="0" anchor="t" bIns="89325" lIns="89325" spcFirstLastPara="1" rIns="89325" wrap="square" tIns="89325"/>
          <a:lstStyle>
            <a:lvl1pPr indent="-88900" lvl="0" marL="0" marR="0" rtl="0" algn="l">
              <a:lnSpc>
                <a:spcPct val="92282"/>
              </a:lnSpc>
              <a:spcBef>
                <a:spcPts val="0"/>
              </a:spcBef>
              <a:spcAft>
                <a:spcPts val="0"/>
              </a:spcAft>
              <a:buSzPts val="1400"/>
              <a:buChar char="●"/>
              <a:defRPr b="1" i="0" sz="3800" u="none" cap="none" strike="noStrike">
                <a:solidFill>
                  <a:schemeClr val="dk1"/>
                </a:solidFill>
                <a:latin typeface="Arial"/>
                <a:ea typeface="Arial"/>
                <a:cs typeface="Arial"/>
                <a:sym typeface="Arial"/>
              </a:defRPr>
            </a:lvl1pPr>
            <a:lvl2pPr indent="-88900" lvl="1"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2pPr>
            <a:lvl3pPr indent="-88900" lvl="2"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3pPr>
            <a:lvl4pPr indent="-88900" lvl="3"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4pPr>
            <a:lvl5pPr indent="-88900" lvl="4"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5pPr>
            <a:lvl6pPr indent="-101600" lvl="5" marL="3175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6pPr>
            <a:lvl7pPr indent="-101600" lvl="6" marL="6477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7pPr>
            <a:lvl8pPr indent="-101600" lvl="7" marL="9652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8pPr>
            <a:lvl9pPr indent="-88900" lvl="8" marL="12827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9pPr>
          </a:lstStyle>
          <a:p/>
        </p:txBody>
      </p:sp>
      <p:sp>
        <p:nvSpPr>
          <p:cNvPr id="326" name="Shape 326"/>
          <p:cNvSpPr txBox="1"/>
          <p:nvPr>
            <p:ph idx="1" type="body"/>
          </p:nvPr>
        </p:nvSpPr>
        <p:spPr>
          <a:xfrm>
            <a:off x="362578" y="484533"/>
            <a:ext cx="6963000" cy="298200"/>
          </a:xfrm>
          <a:prstGeom prst="rect">
            <a:avLst/>
          </a:prstGeom>
          <a:noFill/>
          <a:ln>
            <a:noFill/>
          </a:ln>
        </p:spPr>
        <p:txBody>
          <a:bodyPr anchorCtr="0" anchor="t" bIns="89325" lIns="89325" spcFirstLastPara="1" rIns="89325" wrap="square" tIns="89325"/>
          <a:lstStyle>
            <a:lvl1pPr indent="-228600" lvl="0" marL="457200" rtl="0">
              <a:spcBef>
                <a:spcPts val="0"/>
              </a:spcBef>
              <a:spcAft>
                <a:spcPts val="0"/>
              </a:spcAft>
              <a:buSzPts val="1400"/>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27" name="Shape 327"/>
          <p:cNvSpPr txBox="1"/>
          <p:nvPr>
            <p:ph idx="2" type="body"/>
          </p:nvPr>
        </p:nvSpPr>
        <p:spPr>
          <a:xfrm>
            <a:off x="443402" y="2021523"/>
            <a:ext cx="8221500" cy="2935800"/>
          </a:xfrm>
          <a:prstGeom prst="rect">
            <a:avLst/>
          </a:prstGeom>
          <a:noFill/>
          <a:ln>
            <a:noFill/>
          </a:ln>
        </p:spPr>
        <p:txBody>
          <a:bodyPr anchorCtr="0" anchor="t" bIns="89325" lIns="89325" spcFirstLastPara="1" rIns="89325" wrap="square" tIns="89325"/>
          <a:lstStyle>
            <a:lvl1pPr indent="-228600" lvl="0" marL="457200" rtl="0">
              <a:spcBef>
                <a:spcPts val="700"/>
              </a:spcBef>
              <a:spcAft>
                <a:spcPts val="0"/>
              </a:spcAft>
              <a:buSzPts val="1400"/>
              <a:buFont typeface="Arial"/>
              <a:buNone/>
              <a:defRPr sz="2000"/>
            </a:lvl1pPr>
            <a:lvl2pPr indent="-317500" lvl="1" marL="914400" rtl="0">
              <a:spcBef>
                <a:spcPts val="700"/>
              </a:spcBef>
              <a:spcAft>
                <a:spcPts val="0"/>
              </a:spcAft>
              <a:buSzPts val="1400"/>
              <a:buChar char="○"/>
              <a:defRPr sz="2000"/>
            </a:lvl2pPr>
            <a:lvl3pPr indent="-317500" lvl="2" marL="1371600" rtl="0">
              <a:spcBef>
                <a:spcPts val="700"/>
              </a:spcBef>
              <a:spcAft>
                <a:spcPts val="0"/>
              </a:spcAft>
              <a:buSzPts val="1400"/>
              <a:buChar char="■"/>
              <a:defRPr sz="2000"/>
            </a:lvl3pPr>
            <a:lvl4pPr indent="-317500" lvl="3" marL="1828800" rtl="0">
              <a:spcBef>
                <a:spcPts val="700"/>
              </a:spcBef>
              <a:spcAft>
                <a:spcPts val="0"/>
              </a:spcAft>
              <a:buSzPts val="1400"/>
              <a:buChar char="●"/>
              <a:defRPr sz="2000"/>
            </a:lvl4pPr>
            <a:lvl5pPr indent="-317500" lvl="4" marL="2286000" rtl="0">
              <a:spcBef>
                <a:spcPts val="70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328" name="Shape 328"/>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Section Slide">
    <p:spTree>
      <p:nvGrpSpPr>
        <p:cNvPr id="329" name="Shape 329"/>
        <p:cNvGrpSpPr/>
        <p:nvPr/>
      </p:nvGrpSpPr>
      <p:grpSpPr>
        <a:xfrm>
          <a:off x="0" y="0"/>
          <a:ext cx="0" cy="0"/>
          <a:chOff x="0" y="0"/>
          <a:chExt cx="0" cy="0"/>
        </a:xfrm>
      </p:grpSpPr>
      <p:sp>
        <p:nvSpPr>
          <p:cNvPr id="330" name="Shape 330"/>
          <p:cNvSpPr txBox="1"/>
          <p:nvPr>
            <p:ph type="title"/>
          </p:nvPr>
        </p:nvSpPr>
        <p:spPr>
          <a:xfrm>
            <a:off x="340246" y="1091683"/>
            <a:ext cx="8228700" cy="2523600"/>
          </a:xfrm>
          <a:prstGeom prst="rect">
            <a:avLst/>
          </a:prstGeom>
          <a:noFill/>
          <a:ln>
            <a:noFill/>
          </a:ln>
        </p:spPr>
        <p:txBody>
          <a:bodyPr anchorCtr="0" anchor="t" bIns="89325" lIns="89325" spcFirstLastPara="1" rIns="89325" wrap="square" tIns="89325"/>
          <a:lstStyle>
            <a:lvl1pPr lvl="0" rtl="0">
              <a:lnSpc>
                <a:spcPct val="75000"/>
              </a:lnSpc>
              <a:spcBef>
                <a:spcPts val="0"/>
              </a:spcBef>
              <a:spcAft>
                <a:spcPts val="0"/>
              </a:spcAft>
              <a:buSzPts val="1400"/>
              <a:buChar char="●"/>
              <a:defRPr b="1" sz="8600" cap="none"/>
            </a:lvl1pPr>
            <a:lvl2pPr lvl="1" rtl="0">
              <a:spcBef>
                <a:spcPts val="0"/>
              </a:spcBef>
              <a:spcAft>
                <a:spcPts val="0"/>
              </a:spcAft>
              <a:buSzPts val="1400"/>
              <a:buChar char="○"/>
              <a:defRPr sz="2200">
                <a:solidFill>
                  <a:schemeClr val="dk1"/>
                </a:solidFill>
              </a:defRPr>
            </a:lvl2pPr>
            <a:lvl3pPr lvl="2" rtl="0">
              <a:spcBef>
                <a:spcPts val="0"/>
              </a:spcBef>
              <a:spcAft>
                <a:spcPts val="0"/>
              </a:spcAft>
              <a:buSzPts val="1400"/>
              <a:buChar char="■"/>
              <a:defRPr sz="2200">
                <a:solidFill>
                  <a:schemeClr val="dk1"/>
                </a:solidFill>
              </a:defRPr>
            </a:lvl3pPr>
            <a:lvl4pPr lvl="3" rtl="0">
              <a:spcBef>
                <a:spcPts val="0"/>
              </a:spcBef>
              <a:spcAft>
                <a:spcPts val="0"/>
              </a:spcAft>
              <a:buSzPts val="1400"/>
              <a:buChar char="●"/>
              <a:defRPr sz="2200">
                <a:solidFill>
                  <a:schemeClr val="dk1"/>
                </a:solidFill>
              </a:defRPr>
            </a:lvl4pPr>
            <a:lvl5pPr lvl="4" rtl="0">
              <a:spcBef>
                <a:spcPts val="0"/>
              </a:spcBef>
              <a:spcAft>
                <a:spcPts val="0"/>
              </a:spcAft>
              <a:buSzPts val="1400"/>
              <a:buChar char="○"/>
              <a:defRPr sz="2200">
                <a:solidFill>
                  <a:schemeClr val="dk1"/>
                </a:solidFill>
              </a:defRPr>
            </a:lvl5pPr>
            <a:lvl6pPr lvl="5" rtl="0">
              <a:spcBef>
                <a:spcPts val="0"/>
              </a:spcBef>
              <a:spcAft>
                <a:spcPts val="0"/>
              </a:spcAft>
              <a:buSzPts val="1400"/>
              <a:buChar char="■"/>
              <a:defRPr sz="2200">
                <a:solidFill>
                  <a:schemeClr val="dk1"/>
                </a:solidFill>
              </a:defRPr>
            </a:lvl6pPr>
            <a:lvl7pPr lvl="6" rtl="0">
              <a:spcBef>
                <a:spcPts val="0"/>
              </a:spcBef>
              <a:spcAft>
                <a:spcPts val="0"/>
              </a:spcAft>
              <a:buSzPts val="1400"/>
              <a:buChar char="●"/>
              <a:defRPr sz="2200">
                <a:solidFill>
                  <a:schemeClr val="dk1"/>
                </a:solidFill>
              </a:defRPr>
            </a:lvl7pPr>
            <a:lvl8pPr lvl="7" rtl="0">
              <a:spcBef>
                <a:spcPts val="0"/>
              </a:spcBef>
              <a:spcAft>
                <a:spcPts val="0"/>
              </a:spcAft>
              <a:buSzPts val="1400"/>
              <a:buChar char="○"/>
              <a:defRPr sz="2200">
                <a:solidFill>
                  <a:schemeClr val="dk1"/>
                </a:solidFill>
              </a:defRPr>
            </a:lvl8pPr>
            <a:lvl9pPr lvl="8" rtl="0">
              <a:spcBef>
                <a:spcPts val="0"/>
              </a:spcBef>
              <a:spcAft>
                <a:spcPts val="0"/>
              </a:spcAft>
              <a:buSzPts val="1400"/>
              <a:buChar char="■"/>
              <a:defRPr sz="2200">
                <a:solidFill>
                  <a:schemeClr val="dk1"/>
                </a:solidFill>
              </a:defRPr>
            </a:lvl9pPr>
          </a:lstStyle>
          <a:p/>
        </p:txBody>
      </p:sp>
      <p:sp>
        <p:nvSpPr>
          <p:cNvPr id="331" name="Shape 331"/>
          <p:cNvSpPr txBox="1"/>
          <p:nvPr>
            <p:ph idx="1" type="body"/>
          </p:nvPr>
        </p:nvSpPr>
        <p:spPr>
          <a:xfrm>
            <a:off x="457647" y="3242641"/>
            <a:ext cx="8228700" cy="1754700"/>
          </a:xfrm>
          <a:prstGeom prst="rect">
            <a:avLst/>
          </a:prstGeom>
          <a:noFill/>
          <a:ln>
            <a:noFill/>
          </a:ln>
        </p:spPr>
        <p:txBody>
          <a:bodyPr anchorCtr="0" anchor="b" bIns="89325" lIns="89325" spcFirstLastPara="1" rIns="89325" wrap="square" tIns="89325"/>
          <a:lstStyle>
            <a:lvl1pPr indent="-317500" lvl="0" marL="457200" rtl="0" algn="l">
              <a:lnSpc>
                <a:spcPct val="122500"/>
              </a:lnSpc>
              <a:spcBef>
                <a:spcPts val="0"/>
              </a:spcBef>
              <a:spcAft>
                <a:spcPts val="0"/>
              </a:spcAft>
              <a:buClr>
                <a:schemeClr val="dk1"/>
              </a:buClr>
              <a:buSzPts val="1400"/>
              <a:buFont typeface="Merriweather Sans"/>
              <a:buChar char="‣"/>
              <a:defRPr sz="2000">
                <a:solidFill>
                  <a:schemeClr val="dk1"/>
                </a:solidFill>
              </a:defRPr>
            </a:lvl1pPr>
            <a:lvl2pPr indent="-317500" lvl="1" marL="914400" rtl="0" algn="l">
              <a:lnSpc>
                <a:spcPct val="122500"/>
              </a:lnSpc>
              <a:spcBef>
                <a:spcPts val="0"/>
              </a:spcBef>
              <a:spcAft>
                <a:spcPts val="0"/>
              </a:spcAft>
              <a:buClr>
                <a:schemeClr val="dk1"/>
              </a:buClr>
              <a:buSzPts val="1400"/>
              <a:buFont typeface="Merriweather Sans"/>
              <a:buChar char="‣"/>
              <a:defRPr sz="2000">
                <a:solidFill>
                  <a:schemeClr val="dk1"/>
                </a:solidFill>
              </a:defRPr>
            </a:lvl2pPr>
            <a:lvl3pPr indent="-317500" lvl="2" marL="1371600" rtl="0" algn="l">
              <a:lnSpc>
                <a:spcPct val="122500"/>
              </a:lnSpc>
              <a:spcBef>
                <a:spcPts val="0"/>
              </a:spcBef>
              <a:spcAft>
                <a:spcPts val="0"/>
              </a:spcAft>
              <a:buClr>
                <a:schemeClr val="dk1"/>
              </a:buClr>
              <a:buSzPts val="1400"/>
              <a:buFont typeface="Merriweather Sans"/>
              <a:buChar char="‣"/>
              <a:defRPr sz="2000">
                <a:solidFill>
                  <a:schemeClr val="dk1"/>
                </a:solidFill>
              </a:defRPr>
            </a:lvl3pPr>
            <a:lvl4pPr indent="-317500" lvl="3" marL="1828800" rtl="0" algn="l">
              <a:lnSpc>
                <a:spcPct val="122500"/>
              </a:lnSpc>
              <a:spcBef>
                <a:spcPts val="0"/>
              </a:spcBef>
              <a:spcAft>
                <a:spcPts val="0"/>
              </a:spcAft>
              <a:buClr>
                <a:schemeClr val="dk1"/>
              </a:buClr>
              <a:buSzPts val="1400"/>
              <a:buFont typeface="Merriweather Sans"/>
              <a:buChar char="‣"/>
              <a:defRPr sz="2000">
                <a:solidFill>
                  <a:schemeClr val="dk1"/>
                </a:solidFill>
              </a:defRPr>
            </a:lvl4pPr>
            <a:lvl5pPr indent="-317500" lvl="4" marL="2286000" rtl="0" algn="l">
              <a:lnSpc>
                <a:spcPct val="122500"/>
              </a:lnSpc>
              <a:spcBef>
                <a:spcPts val="0"/>
              </a:spcBef>
              <a:spcAft>
                <a:spcPts val="0"/>
              </a:spcAft>
              <a:buClr>
                <a:schemeClr val="dk1"/>
              </a:buClr>
              <a:buSzPts val="1400"/>
              <a:buFont typeface="Merriweather Sans"/>
              <a:buChar char="‣"/>
              <a:defRPr sz="2000">
                <a:solidFill>
                  <a:schemeClr val="dk1"/>
                </a:solidFill>
              </a:defRPr>
            </a:lvl5pPr>
            <a:lvl6pPr indent="-317500" lvl="5" marL="2743200" rtl="0" algn="l">
              <a:lnSpc>
                <a:spcPct val="122400"/>
              </a:lnSpc>
              <a:spcBef>
                <a:spcPts val="0"/>
              </a:spcBef>
              <a:spcAft>
                <a:spcPts val="0"/>
              </a:spcAft>
              <a:buClr>
                <a:schemeClr val="dk1"/>
              </a:buClr>
              <a:buSzPts val="1400"/>
              <a:buFont typeface="Merriweather Sans"/>
              <a:buChar char="‣"/>
              <a:defRPr sz="2000">
                <a:solidFill>
                  <a:schemeClr val="dk1"/>
                </a:solidFill>
              </a:defRPr>
            </a:lvl6pPr>
            <a:lvl7pPr indent="-317500" lvl="6" marL="3200400" rtl="0" algn="l">
              <a:lnSpc>
                <a:spcPct val="122400"/>
              </a:lnSpc>
              <a:spcBef>
                <a:spcPts val="0"/>
              </a:spcBef>
              <a:spcAft>
                <a:spcPts val="0"/>
              </a:spcAft>
              <a:buClr>
                <a:schemeClr val="dk1"/>
              </a:buClr>
              <a:buSzPts val="1400"/>
              <a:buFont typeface="Merriweather Sans"/>
              <a:buChar char="‣"/>
              <a:defRPr sz="2000">
                <a:solidFill>
                  <a:schemeClr val="dk1"/>
                </a:solidFill>
              </a:defRPr>
            </a:lvl7pPr>
            <a:lvl8pPr indent="-317500" lvl="7" marL="3657600" rtl="0" algn="l">
              <a:lnSpc>
                <a:spcPct val="122400"/>
              </a:lnSpc>
              <a:spcBef>
                <a:spcPts val="0"/>
              </a:spcBef>
              <a:spcAft>
                <a:spcPts val="0"/>
              </a:spcAft>
              <a:buClr>
                <a:schemeClr val="dk1"/>
              </a:buClr>
              <a:buSzPts val="1400"/>
              <a:buFont typeface="Merriweather Sans"/>
              <a:buChar char="‣"/>
              <a:defRPr sz="2000">
                <a:solidFill>
                  <a:schemeClr val="dk1"/>
                </a:solidFill>
              </a:defRPr>
            </a:lvl8pPr>
            <a:lvl9pPr indent="-317500" lvl="8" marL="4114800" rtl="0" algn="l">
              <a:lnSpc>
                <a:spcPct val="122400"/>
              </a:lnSpc>
              <a:spcBef>
                <a:spcPts val="0"/>
              </a:spcBef>
              <a:spcAft>
                <a:spcPts val="0"/>
              </a:spcAft>
              <a:buClr>
                <a:schemeClr val="dk1"/>
              </a:buClr>
              <a:buSzPts val="1400"/>
              <a:buFont typeface="Merriweather Sans"/>
              <a:buChar char="‣"/>
              <a:defRPr sz="2000">
                <a:solidFill>
                  <a:schemeClr val="dk1"/>
                </a:solidFill>
              </a:defRPr>
            </a:lvl9pPr>
          </a:lstStyle>
          <a:p/>
        </p:txBody>
      </p:sp>
      <p:sp>
        <p:nvSpPr>
          <p:cNvPr id="332" name="Shape 332"/>
          <p:cNvSpPr txBox="1"/>
          <p:nvPr>
            <p:ph idx="2" type="body"/>
          </p:nvPr>
        </p:nvSpPr>
        <p:spPr>
          <a:xfrm>
            <a:off x="362579" y="484533"/>
            <a:ext cx="6251100" cy="298200"/>
          </a:xfrm>
          <a:prstGeom prst="rect">
            <a:avLst/>
          </a:prstGeom>
          <a:noFill/>
          <a:ln>
            <a:noFill/>
          </a:ln>
        </p:spPr>
        <p:txBody>
          <a:bodyPr anchorCtr="0" anchor="t" bIns="89325" lIns="89325" spcFirstLastPara="1" rIns="89325" wrap="square" tIns="89325"/>
          <a:lstStyle>
            <a:lvl1pPr indent="-317500" lvl="0" marL="457200" rtl="0">
              <a:spcBef>
                <a:spcPts val="0"/>
              </a:spcBef>
              <a:spcAft>
                <a:spcPts val="0"/>
              </a:spcAft>
              <a:buSzPts val="1400"/>
              <a:buChar char="●"/>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33" name="Shape 333"/>
          <p:cNvSpPr txBox="1"/>
          <p:nvPr>
            <p:ph idx="12" type="sldNum"/>
          </p:nvPr>
        </p:nvSpPr>
        <p:spPr>
          <a:xfrm>
            <a:off x="8069604" y="448814"/>
            <a:ext cx="626400" cy="3339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o Slide">
  <p:cSld name="Bio Slide">
    <p:spTree>
      <p:nvGrpSpPr>
        <p:cNvPr id="334" name="Shape 334"/>
        <p:cNvGrpSpPr/>
        <p:nvPr/>
      </p:nvGrpSpPr>
      <p:grpSpPr>
        <a:xfrm>
          <a:off x="0" y="0"/>
          <a:ext cx="0" cy="0"/>
          <a:chOff x="0" y="0"/>
          <a:chExt cx="0" cy="0"/>
        </a:xfrm>
      </p:grpSpPr>
      <p:sp>
        <p:nvSpPr>
          <p:cNvPr id="335" name="Shape 335"/>
          <p:cNvSpPr txBox="1"/>
          <p:nvPr>
            <p:ph type="ctrTitle"/>
          </p:nvPr>
        </p:nvSpPr>
        <p:spPr>
          <a:xfrm>
            <a:off x="432617" y="1043597"/>
            <a:ext cx="4809300" cy="1102500"/>
          </a:xfrm>
          <a:prstGeom prst="rect">
            <a:avLst/>
          </a:prstGeom>
          <a:noFill/>
          <a:ln>
            <a:noFill/>
          </a:ln>
        </p:spPr>
        <p:txBody>
          <a:bodyPr anchorCtr="0" anchor="t" bIns="89325" lIns="89325" spcFirstLastPara="1" rIns="89325" wrap="square" tIns="89325"/>
          <a:lstStyle>
            <a:lvl1pPr indent="-88900" lvl="0" marL="0" marR="0" rtl="0" algn="l">
              <a:lnSpc>
                <a:spcPct val="92282"/>
              </a:lnSpc>
              <a:spcBef>
                <a:spcPts val="0"/>
              </a:spcBef>
              <a:spcAft>
                <a:spcPts val="0"/>
              </a:spcAft>
              <a:buSzPts val="1400"/>
              <a:buChar char="●"/>
              <a:defRPr b="1" i="0" sz="3800" u="none" cap="none" strike="noStrike">
                <a:solidFill>
                  <a:schemeClr val="dk1"/>
                </a:solidFill>
                <a:latin typeface="Arial"/>
                <a:ea typeface="Arial"/>
                <a:cs typeface="Arial"/>
                <a:sym typeface="Arial"/>
              </a:defRPr>
            </a:lvl1pPr>
            <a:lvl2pPr indent="-88900" lvl="1"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2pPr>
            <a:lvl3pPr indent="-88900" lvl="2"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3pPr>
            <a:lvl4pPr indent="-88900" lvl="3"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4pPr>
            <a:lvl5pPr indent="-88900" lvl="4"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5pPr>
            <a:lvl6pPr indent="-101600" lvl="5" marL="3175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6pPr>
            <a:lvl7pPr indent="-101600" lvl="6" marL="6477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7pPr>
            <a:lvl8pPr indent="-101600" lvl="7" marL="9652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8pPr>
            <a:lvl9pPr indent="-88900" lvl="8" marL="12827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9pPr>
          </a:lstStyle>
          <a:p/>
        </p:txBody>
      </p:sp>
      <p:sp>
        <p:nvSpPr>
          <p:cNvPr id="336" name="Shape 336"/>
          <p:cNvSpPr txBox="1"/>
          <p:nvPr>
            <p:ph idx="1" type="subTitle"/>
          </p:nvPr>
        </p:nvSpPr>
        <p:spPr>
          <a:xfrm>
            <a:off x="446485" y="2027148"/>
            <a:ext cx="5613900" cy="1314000"/>
          </a:xfrm>
          <a:prstGeom prst="rect">
            <a:avLst/>
          </a:prstGeom>
          <a:noFill/>
          <a:ln>
            <a:noFill/>
          </a:ln>
        </p:spPr>
        <p:txBody>
          <a:bodyPr anchorCtr="0" anchor="t" bIns="89325" lIns="89325" spcFirstLastPara="1" rIns="89325" wrap="square" tIns="89325"/>
          <a:lstStyle>
            <a:lvl1pPr indent="-165100" lvl="0" marL="165100" marR="0" rtl="0" algn="l">
              <a:lnSpc>
                <a:spcPct val="122500"/>
              </a:lnSpc>
              <a:spcBef>
                <a:spcPts val="0"/>
              </a:spcBef>
              <a:spcAft>
                <a:spcPts val="0"/>
              </a:spcAft>
              <a:buClr>
                <a:schemeClr val="dk1"/>
              </a:buClr>
              <a:buSzPts val="1400"/>
              <a:buFont typeface="Merriweather Sans"/>
              <a:buChar char="‣"/>
              <a:defRPr b="0" i="0" sz="2000" u="none" cap="none" strike="noStrike">
                <a:solidFill>
                  <a:schemeClr val="dk1"/>
                </a:solidFill>
                <a:latin typeface="Arial"/>
                <a:ea typeface="Arial"/>
                <a:cs typeface="Arial"/>
                <a:sym typeface="Arial"/>
              </a:defRPr>
            </a:lvl1pPr>
            <a:lvl2pPr indent="-12700" lvl="1" marL="317500"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2pPr>
            <a:lvl3pPr indent="-12700" lvl="2" marL="647700"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3pPr>
            <a:lvl4pPr indent="-12700" lvl="3" marL="965200"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4pPr>
            <a:lvl5pPr indent="0" lvl="4" marL="1282700"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5pPr>
            <a:lvl6pPr indent="-12700" lvl="5" marL="1612900"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6pPr>
            <a:lvl7pPr indent="-12700" lvl="6" marL="1930400"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7pPr>
            <a:lvl8pPr indent="0" lvl="7" marL="2247900"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8pPr>
            <a:lvl9pPr indent="-12700" lvl="8" marL="2578100"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9pPr>
          </a:lstStyle>
          <a:p/>
        </p:txBody>
      </p:sp>
      <p:sp>
        <p:nvSpPr>
          <p:cNvPr id="337" name="Shape 337"/>
          <p:cNvSpPr txBox="1"/>
          <p:nvPr>
            <p:ph idx="2" type="body"/>
          </p:nvPr>
        </p:nvSpPr>
        <p:spPr>
          <a:xfrm>
            <a:off x="362579" y="484533"/>
            <a:ext cx="6251100" cy="298200"/>
          </a:xfrm>
          <a:prstGeom prst="rect">
            <a:avLst/>
          </a:prstGeom>
          <a:noFill/>
          <a:ln>
            <a:noFill/>
          </a:ln>
        </p:spPr>
        <p:txBody>
          <a:bodyPr anchorCtr="0" anchor="t" bIns="89325" lIns="89325" spcFirstLastPara="1" rIns="89325" wrap="square" tIns="89325"/>
          <a:lstStyle>
            <a:lvl1pPr indent="-228600" lvl="0" marL="457200" rtl="0">
              <a:spcBef>
                <a:spcPts val="0"/>
              </a:spcBef>
              <a:spcAft>
                <a:spcPts val="0"/>
              </a:spcAft>
              <a:buSzPts val="1400"/>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38" name="Shape 338"/>
          <p:cNvSpPr txBox="1"/>
          <p:nvPr>
            <p:ph idx="3" type="body"/>
          </p:nvPr>
        </p:nvSpPr>
        <p:spPr>
          <a:xfrm>
            <a:off x="6060341" y="2049946"/>
            <a:ext cx="2679000" cy="2683500"/>
          </a:xfrm>
          <a:prstGeom prst="rect">
            <a:avLst/>
          </a:prstGeom>
          <a:noFill/>
          <a:ln>
            <a:noFill/>
          </a:ln>
        </p:spPr>
        <p:txBody>
          <a:bodyPr anchorCtr="0" anchor="t" bIns="89325" lIns="89325" spcFirstLastPara="1" rIns="89325" wrap="square" tIns="89325"/>
          <a:lstStyle>
            <a:lvl1pPr indent="-228600" lvl="0" marL="457200" rtl="0">
              <a:spcBef>
                <a:spcPts val="0"/>
              </a:spcBef>
              <a:spcAft>
                <a:spcPts val="0"/>
              </a:spcAft>
              <a:buSzPts val="1400"/>
              <a:buNone/>
              <a:defRPr sz="1400"/>
            </a:lvl1pPr>
            <a:lvl2pPr indent="-317500" lvl="1" marL="914400" rtl="0">
              <a:spcBef>
                <a:spcPts val="0"/>
              </a:spcBef>
              <a:spcAft>
                <a:spcPts val="0"/>
              </a:spcAft>
              <a:buSzPts val="1400"/>
              <a:buChar char="○"/>
              <a:defRPr sz="2000">
                <a:solidFill>
                  <a:schemeClr val="dk1"/>
                </a:solidFill>
              </a:defRPr>
            </a:lvl2pPr>
            <a:lvl3pPr indent="-317500" lvl="2" marL="1371600" rtl="0">
              <a:spcBef>
                <a:spcPts val="0"/>
              </a:spcBef>
              <a:spcAft>
                <a:spcPts val="0"/>
              </a:spcAft>
              <a:buSzPts val="1400"/>
              <a:buChar char="■"/>
              <a:defRPr sz="2000">
                <a:solidFill>
                  <a:schemeClr val="dk1"/>
                </a:solidFill>
              </a:defRPr>
            </a:lvl3pPr>
            <a:lvl4pPr indent="-317500" lvl="3" marL="1828800" rtl="0">
              <a:spcBef>
                <a:spcPts val="0"/>
              </a:spcBef>
              <a:spcAft>
                <a:spcPts val="0"/>
              </a:spcAft>
              <a:buSzPts val="1400"/>
              <a:buChar char="●"/>
              <a:defRPr sz="2000">
                <a:solidFill>
                  <a:schemeClr val="dk1"/>
                </a:solidFill>
              </a:defRPr>
            </a:lvl4pPr>
            <a:lvl5pPr indent="-317500" lvl="4" marL="2286000" rtl="0">
              <a:spcBef>
                <a:spcPts val="0"/>
              </a:spcBef>
              <a:spcAft>
                <a:spcPts val="0"/>
              </a:spcAft>
              <a:buSzPts val="1400"/>
              <a:buChar char="○"/>
              <a:defRPr sz="2000">
                <a:solidFill>
                  <a:schemeClr val="dk1"/>
                </a:solidFill>
              </a:defRPr>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39" name="Shape 339"/>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p:cSld name="Full Image Slide">
    <p:spTree>
      <p:nvGrpSpPr>
        <p:cNvPr id="340" name="Shape 340"/>
        <p:cNvGrpSpPr/>
        <p:nvPr/>
      </p:nvGrpSpPr>
      <p:grpSpPr>
        <a:xfrm>
          <a:off x="0" y="0"/>
          <a:ext cx="0" cy="0"/>
          <a:chOff x="0" y="0"/>
          <a:chExt cx="0" cy="0"/>
        </a:xfrm>
      </p:grpSpPr>
      <p:cxnSp>
        <p:nvCxnSpPr>
          <p:cNvPr id="341" name="Shape 341"/>
          <p:cNvCxnSpPr/>
          <p:nvPr/>
        </p:nvCxnSpPr>
        <p:spPr>
          <a:xfrm>
            <a:off x="446503" y="476768"/>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342" name="Shape 342"/>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sp>
        <p:nvSpPr>
          <p:cNvPr id="343" name="Shape 343"/>
          <p:cNvSpPr txBox="1"/>
          <p:nvPr>
            <p:ph idx="1" type="body"/>
          </p:nvPr>
        </p:nvSpPr>
        <p:spPr>
          <a:xfrm>
            <a:off x="181391" y="186359"/>
            <a:ext cx="8781300" cy="4770900"/>
          </a:xfrm>
          <a:prstGeom prst="rect">
            <a:avLst/>
          </a:prstGeom>
          <a:noFill/>
          <a:ln>
            <a:noFill/>
          </a:ln>
        </p:spPr>
        <p:txBody>
          <a:bodyPr anchorCtr="0" anchor="t" bIns="89325" lIns="89325" spcFirstLastPara="1" rIns="89325" wrap="square" tIns="89325"/>
          <a:lstStyle>
            <a:lvl1pPr indent="-228600" lvl="0" marL="457200" rtl="0">
              <a:spcBef>
                <a:spcPts val="700"/>
              </a:spcBef>
              <a:spcAft>
                <a:spcPts val="0"/>
              </a:spcAft>
              <a:buSzPts val="1400"/>
              <a:buNone/>
              <a:defRPr sz="2000"/>
            </a:lvl1pPr>
            <a:lvl2pPr indent="-317500" lvl="1" marL="914400" rtl="0">
              <a:spcBef>
                <a:spcPts val="700"/>
              </a:spcBef>
              <a:spcAft>
                <a:spcPts val="0"/>
              </a:spcAft>
              <a:buSzPts val="1400"/>
              <a:buChar char="○"/>
              <a:defRPr sz="2000"/>
            </a:lvl2pPr>
            <a:lvl3pPr indent="-317500" lvl="2" marL="1371600" rtl="0">
              <a:spcBef>
                <a:spcPts val="700"/>
              </a:spcBef>
              <a:spcAft>
                <a:spcPts val="0"/>
              </a:spcAft>
              <a:buSzPts val="1400"/>
              <a:buChar char="■"/>
              <a:defRPr sz="2000"/>
            </a:lvl3pPr>
            <a:lvl4pPr indent="-317500" lvl="3" marL="1828800" rtl="0">
              <a:spcBef>
                <a:spcPts val="700"/>
              </a:spcBef>
              <a:spcAft>
                <a:spcPts val="0"/>
              </a:spcAft>
              <a:buSzPts val="1400"/>
              <a:buChar char="●"/>
              <a:defRPr sz="2000"/>
            </a:lvl4pPr>
            <a:lvl5pPr indent="-317500" lvl="4" marL="2286000" rtl="0">
              <a:spcBef>
                <a:spcPts val="70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344" name="Shape 344"/>
          <p:cNvSpPr txBox="1"/>
          <p:nvPr>
            <p:ph type="ctrTitle"/>
          </p:nvPr>
        </p:nvSpPr>
        <p:spPr>
          <a:xfrm>
            <a:off x="432616" y="1043597"/>
            <a:ext cx="8232600" cy="1102500"/>
          </a:xfrm>
          <a:prstGeom prst="rect">
            <a:avLst/>
          </a:prstGeom>
          <a:noFill/>
          <a:ln>
            <a:noFill/>
          </a:ln>
        </p:spPr>
        <p:txBody>
          <a:bodyPr anchorCtr="0" anchor="t" bIns="89325" lIns="89325" spcFirstLastPara="1" rIns="89325" wrap="square" tIns="89325"/>
          <a:lstStyle>
            <a:lvl1pPr indent="-88900" lvl="0" marL="0" marR="0" rtl="0" algn="l">
              <a:lnSpc>
                <a:spcPct val="92282"/>
              </a:lnSpc>
              <a:spcBef>
                <a:spcPts val="0"/>
              </a:spcBef>
              <a:spcAft>
                <a:spcPts val="0"/>
              </a:spcAft>
              <a:buSzPts val="1400"/>
              <a:buChar char="●"/>
              <a:defRPr b="1" i="0" sz="3800" u="none" cap="none" strike="noStrike">
                <a:solidFill>
                  <a:schemeClr val="dk1"/>
                </a:solidFill>
                <a:latin typeface="Arial"/>
                <a:ea typeface="Arial"/>
                <a:cs typeface="Arial"/>
                <a:sym typeface="Arial"/>
              </a:defRPr>
            </a:lvl1pPr>
            <a:lvl2pPr indent="-88900" lvl="1"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2pPr>
            <a:lvl3pPr indent="-88900" lvl="2"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3pPr>
            <a:lvl4pPr indent="-88900" lvl="3"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4pPr>
            <a:lvl5pPr indent="-88900" lvl="4"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5pPr>
            <a:lvl6pPr indent="-101600" lvl="5" marL="3175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6pPr>
            <a:lvl7pPr indent="-101600" lvl="6" marL="6477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7pPr>
            <a:lvl8pPr indent="-101600" lvl="7" marL="9652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8pPr>
            <a:lvl9pPr indent="-88900" lvl="8" marL="12827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9pPr>
          </a:lstStyle>
          <a:p/>
        </p:txBody>
      </p:sp>
      <p:sp>
        <p:nvSpPr>
          <p:cNvPr id="345" name="Shape 345"/>
          <p:cNvSpPr txBox="1"/>
          <p:nvPr>
            <p:ph idx="2" type="body"/>
          </p:nvPr>
        </p:nvSpPr>
        <p:spPr>
          <a:xfrm>
            <a:off x="362578" y="484533"/>
            <a:ext cx="6963000" cy="298200"/>
          </a:xfrm>
          <a:prstGeom prst="rect">
            <a:avLst/>
          </a:prstGeom>
          <a:noFill/>
          <a:ln>
            <a:noFill/>
          </a:ln>
        </p:spPr>
        <p:txBody>
          <a:bodyPr anchorCtr="0" anchor="t" bIns="89325" lIns="89325" spcFirstLastPara="1" rIns="89325" wrap="square" tIns="89325"/>
          <a:lstStyle>
            <a:lvl1pPr indent="-228600" lvl="0" marL="457200" rtl="0">
              <a:spcBef>
                <a:spcPts val="0"/>
              </a:spcBef>
              <a:spcAft>
                <a:spcPts val="0"/>
              </a:spcAft>
              <a:buSzPts val="1400"/>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46" name="Shape 346"/>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ktop">
  <p:cSld name="desktop">
    <p:spTree>
      <p:nvGrpSpPr>
        <p:cNvPr id="347" name="Shape 347"/>
        <p:cNvGrpSpPr/>
        <p:nvPr/>
      </p:nvGrpSpPr>
      <p:grpSpPr>
        <a:xfrm>
          <a:off x="0" y="0"/>
          <a:ext cx="0" cy="0"/>
          <a:chOff x="0" y="0"/>
          <a:chExt cx="0" cy="0"/>
        </a:xfrm>
      </p:grpSpPr>
      <p:cxnSp>
        <p:nvCxnSpPr>
          <p:cNvPr id="348" name="Shape 348"/>
          <p:cNvCxnSpPr/>
          <p:nvPr/>
        </p:nvCxnSpPr>
        <p:spPr>
          <a:xfrm>
            <a:off x="446503" y="476768"/>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349" name="Shape 349"/>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pic>
        <p:nvPicPr>
          <p:cNvPr id="350" name="Shape 350"/>
          <p:cNvPicPr preferRelativeResize="0"/>
          <p:nvPr/>
        </p:nvPicPr>
        <p:blipFill rotWithShape="1">
          <a:blip r:embed="rId2">
            <a:alphaModFix/>
          </a:blip>
          <a:srcRect b="0" l="0" r="0" t="0"/>
          <a:stretch/>
        </p:blipFill>
        <p:spPr>
          <a:xfrm>
            <a:off x="2387548" y="1080880"/>
            <a:ext cx="4416900" cy="3585600"/>
          </a:xfrm>
          <a:prstGeom prst="rect">
            <a:avLst/>
          </a:prstGeom>
          <a:noFill/>
          <a:ln>
            <a:noFill/>
          </a:ln>
        </p:spPr>
      </p:pic>
      <p:sp>
        <p:nvSpPr>
          <p:cNvPr id="351" name="Shape 351"/>
          <p:cNvSpPr txBox="1"/>
          <p:nvPr>
            <p:ph idx="1" type="body"/>
          </p:nvPr>
        </p:nvSpPr>
        <p:spPr>
          <a:xfrm>
            <a:off x="362578" y="484533"/>
            <a:ext cx="6963000" cy="298200"/>
          </a:xfrm>
          <a:prstGeom prst="rect">
            <a:avLst/>
          </a:prstGeom>
          <a:noFill/>
          <a:ln>
            <a:noFill/>
          </a:ln>
        </p:spPr>
        <p:txBody>
          <a:bodyPr anchorCtr="0" anchor="t" bIns="89325" lIns="89325" spcFirstLastPara="1" rIns="89325" wrap="square" tIns="89325"/>
          <a:lstStyle>
            <a:lvl1pPr indent="-228600" lvl="0" marL="457200" marR="0" rtl="0" algn="l">
              <a:lnSpc>
                <a:spcPct val="106521"/>
              </a:lnSpc>
              <a:spcBef>
                <a:spcPts val="0"/>
              </a:spcBef>
              <a:spcAft>
                <a:spcPts val="0"/>
              </a:spcAft>
              <a:buSzPts val="1400"/>
              <a:buFont typeface="Merriweather Sans"/>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52" name="Shape 352"/>
          <p:cNvSpPr txBox="1"/>
          <p:nvPr>
            <p:ph idx="2" type="body"/>
          </p:nvPr>
        </p:nvSpPr>
        <p:spPr>
          <a:xfrm>
            <a:off x="2588596" y="1259518"/>
            <a:ext cx="4033800" cy="2281800"/>
          </a:xfrm>
          <a:prstGeom prst="rect">
            <a:avLst/>
          </a:prstGeom>
          <a:noFill/>
          <a:ln>
            <a:noFill/>
          </a:ln>
        </p:spPr>
        <p:txBody>
          <a:bodyPr anchorCtr="0" anchor="t" bIns="89325" lIns="89325" spcFirstLastPara="1" rIns="89325" wrap="square" tIns="89325"/>
          <a:lstStyle>
            <a:lvl1pPr indent="-228600" lvl="0" marL="457200" rtl="0">
              <a:spcBef>
                <a:spcPts val="700"/>
              </a:spcBef>
              <a:spcAft>
                <a:spcPts val="0"/>
              </a:spcAft>
              <a:buSzPts val="1400"/>
              <a:buNone/>
              <a:defRPr sz="2000"/>
            </a:lvl1pPr>
            <a:lvl2pPr indent="-317500" lvl="1" marL="914400" rtl="0">
              <a:spcBef>
                <a:spcPts val="700"/>
              </a:spcBef>
              <a:spcAft>
                <a:spcPts val="0"/>
              </a:spcAft>
              <a:buSzPts val="1400"/>
              <a:buChar char="○"/>
              <a:defRPr sz="2000"/>
            </a:lvl2pPr>
            <a:lvl3pPr indent="-317500" lvl="2" marL="1371600" rtl="0">
              <a:spcBef>
                <a:spcPts val="700"/>
              </a:spcBef>
              <a:spcAft>
                <a:spcPts val="0"/>
              </a:spcAft>
              <a:buSzPts val="1400"/>
              <a:buChar char="■"/>
              <a:defRPr sz="2000"/>
            </a:lvl3pPr>
            <a:lvl4pPr indent="-317500" lvl="3" marL="1828800" rtl="0">
              <a:spcBef>
                <a:spcPts val="700"/>
              </a:spcBef>
              <a:spcAft>
                <a:spcPts val="0"/>
              </a:spcAft>
              <a:buSzPts val="1400"/>
              <a:buChar char="●"/>
              <a:defRPr sz="2000"/>
            </a:lvl4pPr>
            <a:lvl5pPr indent="-317500" lvl="4" marL="2286000" rtl="0">
              <a:spcBef>
                <a:spcPts val="70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353" name="Shape 353"/>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p:cSld name="Laptop">
    <p:spTree>
      <p:nvGrpSpPr>
        <p:cNvPr id="354" name="Shape 354"/>
        <p:cNvGrpSpPr/>
        <p:nvPr/>
      </p:nvGrpSpPr>
      <p:grpSpPr>
        <a:xfrm>
          <a:off x="0" y="0"/>
          <a:ext cx="0" cy="0"/>
          <a:chOff x="0" y="0"/>
          <a:chExt cx="0" cy="0"/>
        </a:xfrm>
      </p:grpSpPr>
      <p:pic>
        <p:nvPicPr>
          <p:cNvPr id="355" name="Shape 355"/>
          <p:cNvPicPr preferRelativeResize="0"/>
          <p:nvPr/>
        </p:nvPicPr>
        <p:blipFill rotWithShape="1">
          <a:blip r:embed="rId2">
            <a:alphaModFix/>
          </a:blip>
          <a:srcRect b="0" l="0" r="0" t="0"/>
          <a:stretch/>
        </p:blipFill>
        <p:spPr>
          <a:xfrm>
            <a:off x="1970503" y="1087092"/>
            <a:ext cx="5136300" cy="3603000"/>
          </a:xfrm>
          <a:prstGeom prst="rect">
            <a:avLst/>
          </a:prstGeom>
          <a:noFill/>
          <a:ln>
            <a:noFill/>
          </a:ln>
        </p:spPr>
      </p:pic>
      <p:cxnSp>
        <p:nvCxnSpPr>
          <p:cNvPr id="356" name="Shape 356"/>
          <p:cNvCxnSpPr/>
          <p:nvPr/>
        </p:nvCxnSpPr>
        <p:spPr>
          <a:xfrm>
            <a:off x="446503" y="476768"/>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357" name="Shape 357"/>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sp>
        <p:nvSpPr>
          <p:cNvPr id="358" name="Shape 358"/>
          <p:cNvSpPr txBox="1"/>
          <p:nvPr>
            <p:ph idx="1" type="body"/>
          </p:nvPr>
        </p:nvSpPr>
        <p:spPr>
          <a:xfrm>
            <a:off x="362578" y="484533"/>
            <a:ext cx="6963000" cy="298200"/>
          </a:xfrm>
          <a:prstGeom prst="rect">
            <a:avLst/>
          </a:prstGeom>
          <a:noFill/>
          <a:ln>
            <a:noFill/>
          </a:ln>
        </p:spPr>
        <p:txBody>
          <a:bodyPr anchorCtr="0" anchor="t" bIns="89325" lIns="89325" spcFirstLastPara="1" rIns="89325" wrap="square" tIns="89325"/>
          <a:lstStyle>
            <a:lvl1pPr indent="-228600" lvl="0" marL="457200" marR="0" rtl="0" algn="l">
              <a:lnSpc>
                <a:spcPct val="106521"/>
              </a:lnSpc>
              <a:spcBef>
                <a:spcPts val="0"/>
              </a:spcBef>
              <a:spcAft>
                <a:spcPts val="0"/>
              </a:spcAft>
              <a:buSzPts val="1400"/>
              <a:buFont typeface="Merriweather Sans"/>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59" name="Shape 359"/>
          <p:cNvSpPr txBox="1"/>
          <p:nvPr>
            <p:ph idx="2" type="body"/>
          </p:nvPr>
        </p:nvSpPr>
        <p:spPr>
          <a:xfrm>
            <a:off x="2643326" y="1279784"/>
            <a:ext cx="3823500" cy="2385600"/>
          </a:xfrm>
          <a:prstGeom prst="rect">
            <a:avLst/>
          </a:prstGeom>
          <a:noFill/>
          <a:ln>
            <a:noFill/>
          </a:ln>
        </p:spPr>
        <p:txBody>
          <a:bodyPr anchorCtr="0" anchor="t" bIns="89325" lIns="89325" spcFirstLastPara="1" rIns="89325" wrap="square" tIns="89325"/>
          <a:lstStyle>
            <a:lvl1pPr indent="-228600" lvl="0" marL="457200" rtl="0">
              <a:spcBef>
                <a:spcPts val="700"/>
              </a:spcBef>
              <a:spcAft>
                <a:spcPts val="0"/>
              </a:spcAft>
              <a:buSzPts val="1400"/>
              <a:buNone/>
              <a:defRPr sz="2000"/>
            </a:lvl1pPr>
            <a:lvl2pPr indent="-317500" lvl="1" marL="914400" rtl="0">
              <a:spcBef>
                <a:spcPts val="700"/>
              </a:spcBef>
              <a:spcAft>
                <a:spcPts val="0"/>
              </a:spcAft>
              <a:buSzPts val="1400"/>
              <a:buChar char="○"/>
              <a:defRPr sz="2000"/>
            </a:lvl2pPr>
            <a:lvl3pPr indent="-317500" lvl="2" marL="1371600" rtl="0">
              <a:spcBef>
                <a:spcPts val="700"/>
              </a:spcBef>
              <a:spcAft>
                <a:spcPts val="0"/>
              </a:spcAft>
              <a:buSzPts val="1400"/>
              <a:buChar char="■"/>
              <a:defRPr sz="2000"/>
            </a:lvl3pPr>
            <a:lvl4pPr indent="-317500" lvl="3" marL="1828800" rtl="0">
              <a:spcBef>
                <a:spcPts val="700"/>
              </a:spcBef>
              <a:spcAft>
                <a:spcPts val="0"/>
              </a:spcAft>
              <a:buSzPts val="1400"/>
              <a:buChar char="●"/>
              <a:defRPr sz="2000"/>
            </a:lvl4pPr>
            <a:lvl5pPr indent="-317500" lvl="4" marL="2286000" rtl="0">
              <a:spcBef>
                <a:spcPts val="70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360" name="Shape 360"/>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2">
  <p:cSld name="Laptop 2">
    <p:spTree>
      <p:nvGrpSpPr>
        <p:cNvPr id="361" name="Shape 361"/>
        <p:cNvGrpSpPr/>
        <p:nvPr/>
      </p:nvGrpSpPr>
      <p:grpSpPr>
        <a:xfrm>
          <a:off x="0" y="0"/>
          <a:ext cx="0" cy="0"/>
          <a:chOff x="0" y="0"/>
          <a:chExt cx="0" cy="0"/>
        </a:xfrm>
      </p:grpSpPr>
      <p:pic>
        <p:nvPicPr>
          <p:cNvPr id="362" name="Shape 362"/>
          <p:cNvPicPr preferRelativeResize="0"/>
          <p:nvPr/>
        </p:nvPicPr>
        <p:blipFill rotWithShape="1">
          <a:blip r:embed="rId2">
            <a:alphaModFix/>
          </a:blip>
          <a:srcRect b="0" l="0" r="0" t="0"/>
          <a:stretch/>
        </p:blipFill>
        <p:spPr>
          <a:xfrm>
            <a:off x="2268171" y="1111940"/>
            <a:ext cx="4748700" cy="3725700"/>
          </a:xfrm>
          <a:prstGeom prst="rect">
            <a:avLst/>
          </a:prstGeom>
          <a:noFill/>
          <a:ln>
            <a:noFill/>
          </a:ln>
        </p:spPr>
      </p:pic>
      <p:cxnSp>
        <p:nvCxnSpPr>
          <p:cNvPr id="363" name="Shape 363"/>
          <p:cNvCxnSpPr/>
          <p:nvPr/>
        </p:nvCxnSpPr>
        <p:spPr>
          <a:xfrm>
            <a:off x="446503" y="476768"/>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364" name="Shape 364"/>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sp>
        <p:nvSpPr>
          <p:cNvPr id="365" name="Shape 365"/>
          <p:cNvSpPr txBox="1"/>
          <p:nvPr>
            <p:ph idx="1" type="body"/>
          </p:nvPr>
        </p:nvSpPr>
        <p:spPr>
          <a:xfrm>
            <a:off x="362578" y="484533"/>
            <a:ext cx="6963000" cy="298200"/>
          </a:xfrm>
          <a:prstGeom prst="rect">
            <a:avLst/>
          </a:prstGeom>
          <a:noFill/>
          <a:ln>
            <a:noFill/>
          </a:ln>
        </p:spPr>
        <p:txBody>
          <a:bodyPr anchorCtr="0" anchor="t" bIns="89325" lIns="89325" spcFirstLastPara="1" rIns="89325" wrap="square" tIns="89325"/>
          <a:lstStyle>
            <a:lvl1pPr indent="-228600" lvl="0" marL="457200" marR="0" rtl="0" algn="l">
              <a:lnSpc>
                <a:spcPct val="106521"/>
              </a:lnSpc>
              <a:spcBef>
                <a:spcPts val="0"/>
              </a:spcBef>
              <a:spcAft>
                <a:spcPts val="0"/>
              </a:spcAft>
              <a:buSzPts val="1400"/>
              <a:buFont typeface="Merriweather Sans"/>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66" name="Shape 366"/>
          <p:cNvSpPr txBox="1"/>
          <p:nvPr>
            <p:ph idx="2" type="body"/>
          </p:nvPr>
        </p:nvSpPr>
        <p:spPr>
          <a:xfrm>
            <a:off x="2743494" y="1525456"/>
            <a:ext cx="3779700" cy="2846400"/>
          </a:xfrm>
          <a:prstGeom prst="rect">
            <a:avLst/>
          </a:prstGeom>
          <a:noFill/>
          <a:ln>
            <a:noFill/>
          </a:ln>
        </p:spPr>
        <p:txBody>
          <a:bodyPr anchorCtr="0" anchor="t" bIns="89325" lIns="89325" spcFirstLastPara="1" rIns="89325" wrap="square" tIns="89325"/>
          <a:lstStyle>
            <a:lvl1pPr indent="-228600" lvl="0" marL="457200" rtl="0">
              <a:spcBef>
                <a:spcPts val="700"/>
              </a:spcBef>
              <a:spcAft>
                <a:spcPts val="0"/>
              </a:spcAft>
              <a:buSzPts val="1400"/>
              <a:buNone/>
              <a:defRPr sz="2000"/>
            </a:lvl1pPr>
            <a:lvl2pPr indent="-317500" lvl="1" marL="914400" rtl="0">
              <a:spcBef>
                <a:spcPts val="700"/>
              </a:spcBef>
              <a:spcAft>
                <a:spcPts val="0"/>
              </a:spcAft>
              <a:buSzPts val="1400"/>
              <a:buChar char="○"/>
              <a:defRPr sz="2000"/>
            </a:lvl2pPr>
            <a:lvl3pPr indent="-317500" lvl="2" marL="1371600" rtl="0">
              <a:spcBef>
                <a:spcPts val="700"/>
              </a:spcBef>
              <a:spcAft>
                <a:spcPts val="0"/>
              </a:spcAft>
              <a:buSzPts val="1400"/>
              <a:buChar char="■"/>
              <a:defRPr sz="2000"/>
            </a:lvl3pPr>
            <a:lvl4pPr indent="-317500" lvl="3" marL="1828800" rtl="0">
              <a:spcBef>
                <a:spcPts val="700"/>
              </a:spcBef>
              <a:spcAft>
                <a:spcPts val="0"/>
              </a:spcAft>
              <a:buSzPts val="1400"/>
              <a:buChar char="●"/>
              <a:defRPr sz="2000"/>
            </a:lvl4pPr>
            <a:lvl5pPr indent="-317500" lvl="4" marL="2286000" rtl="0">
              <a:spcBef>
                <a:spcPts val="70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367" name="Shape 367"/>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rt Phone Image Slide">
  <p:cSld name="Smart Phone Image Slide">
    <p:spTree>
      <p:nvGrpSpPr>
        <p:cNvPr id="368" name="Shape 368"/>
        <p:cNvGrpSpPr/>
        <p:nvPr/>
      </p:nvGrpSpPr>
      <p:grpSpPr>
        <a:xfrm>
          <a:off x="0" y="0"/>
          <a:ext cx="0" cy="0"/>
          <a:chOff x="0" y="0"/>
          <a:chExt cx="0" cy="0"/>
        </a:xfrm>
      </p:grpSpPr>
      <p:pic>
        <p:nvPicPr>
          <p:cNvPr id="369" name="Shape 369"/>
          <p:cNvPicPr preferRelativeResize="0"/>
          <p:nvPr/>
        </p:nvPicPr>
        <p:blipFill rotWithShape="1">
          <a:blip r:embed="rId2">
            <a:alphaModFix/>
          </a:blip>
          <a:srcRect b="9066" l="0" r="0" t="2657"/>
          <a:stretch/>
        </p:blipFill>
        <p:spPr>
          <a:xfrm>
            <a:off x="702312" y="1026526"/>
            <a:ext cx="7409100" cy="3789300"/>
          </a:xfrm>
          <a:prstGeom prst="rect">
            <a:avLst/>
          </a:prstGeom>
          <a:noFill/>
          <a:ln>
            <a:noFill/>
          </a:ln>
        </p:spPr>
      </p:pic>
      <p:cxnSp>
        <p:nvCxnSpPr>
          <p:cNvPr id="370" name="Shape 370"/>
          <p:cNvCxnSpPr/>
          <p:nvPr/>
        </p:nvCxnSpPr>
        <p:spPr>
          <a:xfrm>
            <a:off x="446503" y="476768"/>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371" name="Shape 371"/>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sp>
        <p:nvSpPr>
          <p:cNvPr id="372" name="Shape 372"/>
          <p:cNvSpPr txBox="1"/>
          <p:nvPr>
            <p:ph idx="1" type="body"/>
          </p:nvPr>
        </p:nvSpPr>
        <p:spPr>
          <a:xfrm>
            <a:off x="362578" y="484533"/>
            <a:ext cx="6963000" cy="298200"/>
          </a:xfrm>
          <a:prstGeom prst="rect">
            <a:avLst/>
          </a:prstGeom>
          <a:noFill/>
          <a:ln>
            <a:noFill/>
          </a:ln>
        </p:spPr>
        <p:txBody>
          <a:bodyPr anchorCtr="0" anchor="t" bIns="89325" lIns="89325" spcFirstLastPara="1" rIns="89325" wrap="square" tIns="89325"/>
          <a:lstStyle>
            <a:lvl1pPr indent="-228600" lvl="0" marL="457200" marR="0" rtl="0" algn="l">
              <a:lnSpc>
                <a:spcPct val="106521"/>
              </a:lnSpc>
              <a:spcBef>
                <a:spcPts val="0"/>
              </a:spcBef>
              <a:spcAft>
                <a:spcPts val="0"/>
              </a:spcAft>
              <a:buSzPts val="1400"/>
              <a:buFont typeface="Merriweather Sans"/>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73" name="Shape 373"/>
          <p:cNvSpPr txBox="1"/>
          <p:nvPr>
            <p:ph idx="2" type="body"/>
          </p:nvPr>
        </p:nvSpPr>
        <p:spPr>
          <a:xfrm>
            <a:off x="1282999" y="1388551"/>
            <a:ext cx="1638600" cy="2808600"/>
          </a:xfrm>
          <a:prstGeom prst="rect">
            <a:avLst/>
          </a:prstGeom>
          <a:noFill/>
          <a:ln>
            <a:noFill/>
          </a:ln>
        </p:spPr>
        <p:txBody>
          <a:bodyPr anchorCtr="0" anchor="t" bIns="89325" lIns="89325" spcFirstLastPara="1" rIns="89325" wrap="square" tIns="89325"/>
          <a:lstStyle>
            <a:lvl1pPr indent="-228600" lvl="0" marL="457200" rtl="0">
              <a:spcBef>
                <a:spcPts val="700"/>
              </a:spcBef>
              <a:spcAft>
                <a:spcPts val="0"/>
              </a:spcAft>
              <a:buSzPts val="1400"/>
              <a:buNone/>
              <a:defRPr sz="2000"/>
            </a:lvl1pPr>
            <a:lvl2pPr indent="-317500" lvl="1" marL="914400" rtl="0">
              <a:spcBef>
                <a:spcPts val="700"/>
              </a:spcBef>
              <a:spcAft>
                <a:spcPts val="0"/>
              </a:spcAft>
              <a:buSzPts val="1400"/>
              <a:buChar char="○"/>
              <a:defRPr sz="2000"/>
            </a:lvl2pPr>
            <a:lvl3pPr indent="-317500" lvl="2" marL="1371600" rtl="0">
              <a:spcBef>
                <a:spcPts val="700"/>
              </a:spcBef>
              <a:spcAft>
                <a:spcPts val="0"/>
              </a:spcAft>
              <a:buSzPts val="1400"/>
              <a:buChar char="■"/>
              <a:defRPr sz="2000"/>
            </a:lvl3pPr>
            <a:lvl4pPr indent="-317500" lvl="3" marL="1828800" rtl="0">
              <a:spcBef>
                <a:spcPts val="700"/>
              </a:spcBef>
              <a:spcAft>
                <a:spcPts val="0"/>
              </a:spcAft>
              <a:buSzPts val="1400"/>
              <a:buChar char="●"/>
              <a:defRPr sz="2000"/>
            </a:lvl4pPr>
            <a:lvl5pPr indent="-317500" lvl="4" marL="2286000" rtl="0">
              <a:spcBef>
                <a:spcPts val="70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374" name="Shape 374"/>
          <p:cNvSpPr txBox="1"/>
          <p:nvPr>
            <p:ph idx="3" type="body"/>
          </p:nvPr>
        </p:nvSpPr>
        <p:spPr>
          <a:xfrm>
            <a:off x="3808728" y="1745381"/>
            <a:ext cx="1591800" cy="2362800"/>
          </a:xfrm>
          <a:prstGeom prst="rect">
            <a:avLst/>
          </a:prstGeom>
          <a:noFill/>
          <a:ln>
            <a:noFill/>
          </a:ln>
        </p:spPr>
        <p:txBody>
          <a:bodyPr anchorCtr="0" anchor="t" bIns="89325" lIns="89325" spcFirstLastPara="1" rIns="89325" wrap="square" tIns="89325"/>
          <a:lstStyle>
            <a:lvl1pPr indent="-228600" lvl="0" marL="457200" rtl="0">
              <a:spcBef>
                <a:spcPts val="700"/>
              </a:spcBef>
              <a:spcAft>
                <a:spcPts val="0"/>
              </a:spcAft>
              <a:buSzPts val="1400"/>
              <a:buNone/>
              <a:defRPr sz="2000"/>
            </a:lvl1pPr>
            <a:lvl2pPr indent="-317500" lvl="1" marL="914400" rtl="0">
              <a:spcBef>
                <a:spcPts val="700"/>
              </a:spcBef>
              <a:spcAft>
                <a:spcPts val="0"/>
              </a:spcAft>
              <a:buSzPts val="1400"/>
              <a:buChar char="○"/>
              <a:defRPr sz="2000"/>
            </a:lvl2pPr>
            <a:lvl3pPr indent="-317500" lvl="2" marL="1371600" rtl="0">
              <a:spcBef>
                <a:spcPts val="700"/>
              </a:spcBef>
              <a:spcAft>
                <a:spcPts val="0"/>
              </a:spcAft>
              <a:buSzPts val="1400"/>
              <a:buChar char="■"/>
              <a:defRPr sz="2000"/>
            </a:lvl3pPr>
            <a:lvl4pPr indent="-317500" lvl="3" marL="1828800" rtl="0">
              <a:spcBef>
                <a:spcPts val="700"/>
              </a:spcBef>
              <a:spcAft>
                <a:spcPts val="0"/>
              </a:spcAft>
              <a:buSzPts val="1400"/>
              <a:buChar char="●"/>
              <a:defRPr sz="2000"/>
            </a:lvl4pPr>
            <a:lvl5pPr indent="-317500" lvl="4" marL="2286000" rtl="0">
              <a:spcBef>
                <a:spcPts val="70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375" name="Shape 375"/>
          <p:cNvSpPr txBox="1"/>
          <p:nvPr>
            <p:ph idx="4" type="body"/>
          </p:nvPr>
        </p:nvSpPr>
        <p:spPr>
          <a:xfrm>
            <a:off x="6237232" y="1457692"/>
            <a:ext cx="1653600" cy="2754000"/>
          </a:xfrm>
          <a:prstGeom prst="rect">
            <a:avLst/>
          </a:prstGeom>
          <a:noFill/>
          <a:ln>
            <a:noFill/>
          </a:ln>
        </p:spPr>
        <p:txBody>
          <a:bodyPr anchorCtr="0" anchor="t" bIns="89325" lIns="89325" spcFirstLastPara="1" rIns="89325" wrap="square" tIns="89325"/>
          <a:lstStyle>
            <a:lvl1pPr indent="-228600" lvl="0" marL="457200" rtl="0">
              <a:spcBef>
                <a:spcPts val="700"/>
              </a:spcBef>
              <a:spcAft>
                <a:spcPts val="0"/>
              </a:spcAft>
              <a:buSzPts val="1400"/>
              <a:buNone/>
              <a:defRPr sz="2000"/>
            </a:lvl1pPr>
            <a:lvl2pPr indent="-317500" lvl="1" marL="914400" rtl="0">
              <a:spcBef>
                <a:spcPts val="700"/>
              </a:spcBef>
              <a:spcAft>
                <a:spcPts val="0"/>
              </a:spcAft>
              <a:buSzPts val="1400"/>
              <a:buChar char="○"/>
              <a:defRPr sz="2000"/>
            </a:lvl2pPr>
            <a:lvl3pPr indent="-317500" lvl="2" marL="1371600" rtl="0">
              <a:spcBef>
                <a:spcPts val="700"/>
              </a:spcBef>
              <a:spcAft>
                <a:spcPts val="0"/>
              </a:spcAft>
              <a:buSzPts val="1400"/>
              <a:buChar char="■"/>
              <a:defRPr sz="2000"/>
            </a:lvl3pPr>
            <a:lvl4pPr indent="-317500" lvl="3" marL="1828800" rtl="0">
              <a:spcBef>
                <a:spcPts val="700"/>
              </a:spcBef>
              <a:spcAft>
                <a:spcPts val="0"/>
              </a:spcAft>
              <a:buSzPts val="1400"/>
              <a:buChar char="●"/>
              <a:defRPr sz="2000"/>
            </a:lvl4pPr>
            <a:lvl5pPr indent="-317500" lvl="4" marL="2286000" rtl="0">
              <a:spcBef>
                <a:spcPts val="700"/>
              </a:spcBef>
              <a:spcAft>
                <a:spcPts val="0"/>
              </a:spcAft>
              <a:buSzPts val="1400"/>
              <a:buChar char="○"/>
              <a:defRPr sz="20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376" name="Shape 376"/>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lide">
  <p:cSld name="Exercise Slide">
    <p:spTree>
      <p:nvGrpSpPr>
        <p:cNvPr id="377" name="Shape 377"/>
        <p:cNvGrpSpPr/>
        <p:nvPr/>
      </p:nvGrpSpPr>
      <p:grpSpPr>
        <a:xfrm>
          <a:off x="0" y="0"/>
          <a:ext cx="0" cy="0"/>
          <a:chOff x="0" y="0"/>
          <a:chExt cx="0" cy="0"/>
        </a:xfrm>
      </p:grpSpPr>
      <p:cxnSp>
        <p:nvCxnSpPr>
          <p:cNvPr id="378" name="Shape 378"/>
          <p:cNvCxnSpPr/>
          <p:nvPr/>
        </p:nvCxnSpPr>
        <p:spPr>
          <a:xfrm rot="10800000">
            <a:off x="443359" y="2037522"/>
            <a:ext cx="26403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379" name="Shape 379"/>
          <p:cNvCxnSpPr/>
          <p:nvPr/>
        </p:nvCxnSpPr>
        <p:spPr>
          <a:xfrm>
            <a:off x="3306910" y="2040628"/>
            <a:ext cx="51489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380" name="Shape 380"/>
          <p:cNvCxnSpPr/>
          <p:nvPr/>
        </p:nvCxnSpPr>
        <p:spPr>
          <a:xfrm rot="10800000">
            <a:off x="443359" y="3578087"/>
            <a:ext cx="26403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381" name="Shape 381"/>
          <p:cNvCxnSpPr/>
          <p:nvPr/>
        </p:nvCxnSpPr>
        <p:spPr>
          <a:xfrm rot="10800000">
            <a:off x="3292789" y="3571875"/>
            <a:ext cx="5148900" cy="0"/>
          </a:xfrm>
          <a:prstGeom prst="straightConnector1">
            <a:avLst/>
          </a:prstGeom>
          <a:solidFill>
            <a:schemeClr val="accent1"/>
          </a:solidFill>
          <a:ln cap="flat" cmpd="sng" w="9525">
            <a:solidFill>
              <a:schemeClr val="dk1"/>
            </a:solidFill>
            <a:prstDash val="solid"/>
            <a:round/>
            <a:headEnd len="sm" w="sm" type="none"/>
            <a:tailEnd len="sm" w="sm" type="none"/>
          </a:ln>
        </p:spPr>
      </p:cxnSp>
      <p:sp>
        <p:nvSpPr>
          <p:cNvPr id="382" name="Shape 382"/>
          <p:cNvSpPr txBox="1"/>
          <p:nvPr>
            <p:ph idx="1" type="body"/>
          </p:nvPr>
        </p:nvSpPr>
        <p:spPr>
          <a:xfrm>
            <a:off x="457648" y="1459305"/>
            <a:ext cx="2625900" cy="479400"/>
          </a:xfrm>
          <a:prstGeom prst="rect">
            <a:avLst/>
          </a:prstGeom>
          <a:noFill/>
          <a:ln>
            <a:noFill/>
          </a:ln>
        </p:spPr>
        <p:txBody>
          <a:bodyPr anchorCtr="0" anchor="b" bIns="89325" lIns="89325" spcFirstLastPara="1" rIns="89325" wrap="square" tIns="893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383" name="Shape 383"/>
          <p:cNvSpPr txBox="1"/>
          <p:nvPr>
            <p:ph idx="2" type="body"/>
          </p:nvPr>
        </p:nvSpPr>
        <p:spPr>
          <a:xfrm>
            <a:off x="457648" y="2111632"/>
            <a:ext cx="2625900" cy="1174200"/>
          </a:xfrm>
          <a:prstGeom prst="rect">
            <a:avLst/>
          </a:prstGeom>
          <a:noFill/>
          <a:ln>
            <a:noFill/>
          </a:ln>
        </p:spPr>
        <p:txBody>
          <a:bodyPr anchorCtr="0" anchor="t" bIns="89325" lIns="89325" spcFirstLastPara="1" rIns="89325" wrap="square" tIns="89325"/>
          <a:lstStyle>
            <a:lvl1pPr indent="-228600" lvl="0" marL="457200" rtl="0">
              <a:lnSpc>
                <a:spcPct val="100000"/>
              </a:lnSpc>
              <a:spcBef>
                <a:spcPts val="0"/>
              </a:spcBef>
              <a:spcAft>
                <a:spcPts val="0"/>
              </a:spcAft>
              <a:buSzPts val="1400"/>
              <a:buNone/>
              <a:defRPr sz="1400"/>
            </a:lvl1pPr>
            <a:lvl2pPr indent="-317500" lvl="1" marL="914400" rtl="0">
              <a:lnSpc>
                <a:spcPct val="100000"/>
              </a:lnSpc>
              <a:spcBef>
                <a:spcPts val="0"/>
              </a:spcBef>
              <a:spcAft>
                <a:spcPts val="0"/>
              </a:spcAft>
              <a:buSzPts val="1400"/>
              <a:buChar char="○"/>
              <a:defRPr sz="1400"/>
            </a:lvl2pPr>
            <a:lvl3pPr indent="-317500" lvl="2" marL="1371600" rtl="0">
              <a:spcBef>
                <a:spcPts val="0"/>
              </a:spcBef>
              <a:spcAft>
                <a:spcPts val="0"/>
              </a:spcAft>
              <a:buSzPts val="1400"/>
              <a:buChar char="■"/>
              <a:defRPr sz="17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384" name="Shape 384"/>
          <p:cNvSpPr txBox="1"/>
          <p:nvPr>
            <p:ph idx="3" type="body"/>
          </p:nvPr>
        </p:nvSpPr>
        <p:spPr>
          <a:xfrm>
            <a:off x="362578" y="484533"/>
            <a:ext cx="6963000" cy="298200"/>
          </a:xfrm>
          <a:prstGeom prst="rect">
            <a:avLst/>
          </a:prstGeom>
          <a:noFill/>
          <a:ln>
            <a:noFill/>
          </a:ln>
        </p:spPr>
        <p:txBody>
          <a:bodyPr anchorCtr="0" anchor="t" bIns="89325" lIns="89325" spcFirstLastPara="1" rIns="89325" wrap="square" tIns="89325"/>
          <a:lstStyle>
            <a:lvl1pPr indent="-228600" lvl="0" marL="457200" marR="0" rtl="0" algn="l">
              <a:lnSpc>
                <a:spcPct val="106521"/>
              </a:lnSpc>
              <a:spcBef>
                <a:spcPts val="0"/>
              </a:spcBef>
              <a:spcAft>
                <a:spcPts val="0"/>
              </a:spcAft>
              <a:buSzPts val="1400"/>
              <a:buFont typeface="Merriweather Sans"/>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85" name="Shape 385"/>
          <p:cNvSpPr txBox="1"/>
          <p:nvPr>
            <p:ph idx="4" type="body"/>
          </p:nvPr>
        </p:nvSpPr>
        <p:spPr>
          <a:xfrm>
            <a:off x="3306909" y="1461702"/>
            <a:ext cx="5134800" cy="479400"/>
          </a:xfrm>
          <a:prstGeom prst="rect">
            <a:avLst/>
          </a:prstGeom>
          <a:noFill/>
          <a:ln>
            <a:noFill/>
          </a:ln>
        </p:spPr>
        <p:txBody>
          <a:bodyPr anchorCtr="0" anchor="b" bIns="89325" lIns="89325" spcFirstLastPara="1" rIns="89325" wrap="square" tIns="893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386" name="Shape 386"/>
          <p:cNvSpPr txBox="1"/>
          <p:nvPr>
            <p:ph idx="5" type="body"/>
          </p:nvPr>
        </p:nvSpPr>
        <p:spPr>
          <a:xfrm>
            <a:off x="3306909" y="2114029"/>
            <a:ext cx="1190700" cy="1087500"/>
          </a:xfrm>
          <a:prstGeom prst="rect">
            <a:avLst/>
          </a:prstGeom>
          <a:noFill/>
          <a:ln>
            <a:noFill/>
          </a:ln>
        </p:spPr>
        <p:txBody>
          <a:bodyPr anchorCtr="0" anchor="t" bIns="89325" lIns="89325" spcFirstLastPara="1" rIns="89325" wrap="square" tIns="89325"/>
          <a:lstStyle>
            <a:lvl1pPr indent="-228600" lvl="0" marL="457200" rtl="0">
              <a:lnSpc>
                <a:spcPct val="100000"/>
              </a:lnSpc>
              <a:spcBef>
                <a:spcPts val="0"/>
              </a:spcBef>
              <a:spcAft>
                <a:spcPts val="0"/>
              </a:spcAft>
              <a:buSzPts val="1400"/>
              <a:buNone/>
              <a:defRPr i="1" sz="1400"/>
            </a:lvl1pPr>
            <a:lvl2pPr indent="-317500" lvl="1" marL="914400" rtl="0">
              <a:spcBef>
                <a:spcPts val="0"/>
              </a:spcBef>
              <a:spcAft>
                <a:spcPts val="0"/>
              </a:spcAft>
              <a:buSzPts val="1400"/>
              <a:buChar char="○"/>
              <a:defRPr sz="1700"/>
            </a:lvl2pPr>
            <a:lvl3pPr indent="-317500" lvl="2" marL="1371600" rtl="0">
              <a:spcBef>
                <a:spcPts val="0"/>
              </a:spcBef>
              <a:spcAft>
                <a:spcPts val="0"/>
              </a:spcAft>
              <a:buSzPts val="1400"/>
              <a:buChar char="■"/>
              <a:defRPr sz="17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387" name="Shape 387"/>
          <p:cNvSpPr txBox="1"/>
          <p:nvPr>
            <p:ph idx="6" type="body"/>
          </p:nvPr>
        </p:nvSpPr>
        <p:spPr>
          <a:xfrm>
            <a:off x="4740180" y="2114029"/>
            <a:ext cx="3701400" cy="1087500"/>
          </a:xfrm>
          <a:prstGeom prst="rect">
            <a:avLst/>
          </a:prstGeom>
          <a:noFill/>
          <a:ln>
            <a:noFill/>
          </a:ln>
        </p:spPr>
        <p:txBody>
          <a:bodyPr anchorCtr="0" anchor="t" bIns="89325" lIns="89325" spcFirstLastPara="1" rIns="89325" wrap="square" tIns="89325"/>
          <a:lstStyle>
            <a:lvl1pPr indent="-317500" lvl="0" marL="457200" rtl="0">
              <a:lnSpc>
                <a:spcPct val="100000"/>
              </a:lnSpc>
              <a:spcBef>
                <a:spcPts val="0"/>
              </a:spcBef>
              <a:spcAft>
                <a:spcPts val="0"/>
              </a:spcAft>
              <a:buSzPts val="1400"/>
              <a:buAutoNum type="arabicPeriod"/>
              <a:defRPr sz="1400"/>
            </a:lvl1pPr>
            <a:lvl2pPr indent="-317500" lvl="1" marL="914400" rtl="0">
              <a:spcBef>
                <a:spcPts val="0"/>
              </a:spcBef>
              <a:spcAft>
                <a:spcPts val="0"/>
              </a:spcAft>
              <a:buSzPts val="1400"/>
              <a:buChar char="○"/>
              <a:defRPr sz="1700"/>
            </a:lvl2pPr>
            <a:lvl3pPr indent="-317500" lvl="2" marL="1371600" rtl="0">
              <a:spcBef>
                <a:spcPts val="0"/>
              </a:spcBef>
              <a:spcAft>
                <a:spcPts val="0"/>
              </a:spcAft>
              <a:buSzPts val="1400"/>
              <a:buChar char="■"/>
              <a:defRPr sz="17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388" name="Shape 388"/>
          <p:cNvSpPr txBox="1"/>
          <p:nvPr>
            <p:ph idx="7" type="body"/>
          </p:nvPr>
        </p:nvSpPr>
        <p:spPr>
          <a:xfrm>
            <a:off x="457648" y="3003623"/>
            <a:ext cx="2625900" cy="479400"/>
          </a:xfrm>
          <a:prstGeom prst="rect">
            <a:avLst/>
          </a:prstGeom>
          <a:noFill/>
          <a:ln>
            <a:noFill/>
          </a:ln>
        </p:spPr>
        <p:txBody>
          <a:bodyPr anchorCtr="0" anchor="b" bIns="89325" lIns="89325" spcFirstLastPara="1" rIns="89325" wrap="square" tIns="893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389" name="Shape 389"/>
          <p:cNvSpPr txBox="1"/>
          <p:nvPr>
            <p:ph idx="8" type="body"/>
          </p:nvPr>
        </p:nvSpPr>
        <p:spPr>
          <a:xfrm>
            <a:off x="457648" y="3655950"/>
            <a:ext cx="2625900" cy="1375800"/>
          </a:xfrm>
          <a:prstGeom prst="rect">
            <a:avLst/>
          </a:prstGeom>
          <a:noFill/>
          <a:ln>
            <a:noFill/>
          </a:ln>
        </p:spPr>
        <p:txBody>
          <a:bodyPr anchorCtr="0" anchor="t" bIns="89325" lIns="89325" spcFirstLastPara="1" rIns="89325" wrap="square" tIns="89325"/>
          <a:lstStyle>
            <a:lvl1pPr indent="-228600" lvl="0" marL="457200" rtl="0">
              <a:lnSpc>
                <a:spcPct val="100000"/>
              </a:lnSpc>
              <a:spcBef>
                <a:spcPts val="0"/>
              </a:spcBef>
              <a:spcAft>
                <a:spcPts val="0"/>
              </a:spcAft>
              <a:buSzPts val="1400"/>
              <a:buNone/>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390" name="Shape 390"/>
          <p:cNvSpPr txBox="1"/>
          <p:nvPr>
            <p:ph idx="9" type="body"/>
          </p:nvPr>
        </p:nvSpPr>
        <p:spPr>
          <a:xfrm>
            <a:off x="3306909" y="2869924"/>
            <a:ext cx="5134800" cy="606300"/>
          </a:xfrm>
          <a:prstGeom prst="rect">
            <a:avLst/>
          </a:prstGeom>
          <a:noFill/>
          <a:ln>
            <a:noFill/>
          </a:ln>
        </p:spPr>
        <p:txBody>
          <a:bodyPr anchorCtr="0" anchor="b" bIns="89325" lIns="89325" spcFirstLastPara="1" rIns="89325" wrap="square" tIns="893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391" name="Shape 391"/>
          <p:cNvSpPr txBox="1"/>
          <p:nvPr>
            <p:ph idx="13" type="body"/>
          </p:nvPr>
        </p:nvSpPr>
        <p:spPr>
          <a:xfrm>
            <a:off x="3306909" y="3648975"/>
            <a:ext cx="5134800" cy="1375800"/>
          </a:xfrm>
          <a:prstGeom prst="rect">
            <a:avLst/>
          </a:prstGeom>
          <a:noFill/>
          <a:ln>
            <a:noFill/>
          </a:ln>
        </p:spPr>
        <p:txBody>
          <a:bodyPr anchorCtr="0" anchor="t" bIns="89325" lIns="89325" spcFirstLastPara="1" rIns="89325" wrap="square" tIns="89325"/>
          <a:lstStyle>
            <a:lvl1pPr indent="-228600" lvl="0" marL="457200" rtl="0">
              <a:lnSpc>
                <a:spcPct val="100000"/>
              </a:lnSpc>
              <a:spcBef>
                <a:spcPts val="0"/>
              </a:spcBef>
              <a:spcAft>
                <a:spcPts val="0"/>
              </a:spcAft>
              <a:buSzPts val="1400"/>
              <a:buNone/>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392" name="Shape 392"/>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case study">
    <p:spTree>
      <p:nvGrpSpPr>
        <p:cNvPr id="393" name="Shape 393"/>
        <p:cNvGrpSpPr/>
        <p:nvPr/>
      </p:nvGrpSpPr>
      <p:grpSpPr>
        <a:xfrm>
          <a:off x="0" y="0"/>
          <a:ext cx="0" cy="0"/>
          <a:chOff x="0" y="0"/>
          <a:chExt cx="0" cy="0"/>
        </a:xfrm>
      </p:grpSpPr>
      <p:cxnSp>
        <p:nvCxnSpPr>
          <p:cNvPr id="394" name="Shape 394"/>
          <p:cNvCxnSpPr/>
          <p:nvPr/>
        </p:nvCxnSpPr>
        <p:spPr>
          <a:xfrm rot="10800000">
            <a:off x="6024641" y="2037522"/>
            <a:ext cx="2640300" cy="0"/>
          </a:xfrm>
          <a:prstGeom prst="straightConnector1">
            <a:avLst/>
          </a:prstGeom>
          <a:solidFill>
            <a:schemeClr val="accent1"/>
          </a:solidFill>
          <a:ln cap="flat" cmpd="sng" w="9525">
            <a:solidFill>
              <a:srgbClr val="000000"/>
            </a:solidFill>
            <a:prstDash val="solid"/>
            <a:round/>
            <a:headEnd len="sm" w="sm" type="none"/>
            <a:tailEnd len="sm" w="sm" type="none"/>
          </a:ln>
        </p:spPr>
      </p:cxnSp>
      <p:cxnSp>
        <p:nvCxnSpPr>
          <p:cNvPr id="395" name="Shape 395"/>
          <p:cNvCxnSpPr/>
          <p:nvPr/>
        </p:nvCxnSpPr>
        <p:spPr>
          <a:xfrm>
            <a:off x="465107" y="2037522"/>
            <a:ext cx="5372100" cy="0"/>
          </a:xfrm>
          <a:prstGeom prst="straightConnector1">
            <a:avLst/>
          </a:prstGeom>
          <a:solidFill>
            <a:schemeClr val="accent1"/>
          </a:solidFill>
          <a:ln cap="flat" cmpd="sng" w="9525">
            <a:solidFill>
              <a:srgbClr val="000000"/>
            </a:solidFill>
            <a:prstDash val="solid"/>
            <a:round/>
            <a:headEnd len="sm" w="sm" type="none"/>
            <a:tailEnd len="sm" w="sm" type="none"/>
          </a:ln>
        </p:spPr>
      </p:cxnSp>
      <p:sp>
        <p:nvSpPr>
          <p:cNvPr id="396" name="Shape 396"/>
          <p:cNvSpPr txBox="1"/>
          <p:nvPr>
            <p:ph idx="1" type="body"/>
          </p:nvPr>
        </p:nvSpPr>
        <p:spPr>
          <a:xfrm>
            <a:off x="6038928" y="1466147"/>
            <a:ext cx="2625900" cy="479400"/>
          </a:xfrm>
          <a:prstGeom prst="rect">
            <a:avLst/>
          </a:prstGeom>
          <a:noFill/>
          <a:ln>
            <a:noFill/>
          </a:ln>
        </p:spPr>
        <p:txBody>
          <a:bodyPr anchorCtr="0" anchor="b" bIns="89325" lIns="89325" spcFirstLastPara="1" rIns="89325" wrap="square" tIns="893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397" name="Shape 397"/>
          <p:cNvSpPr txBox="1"/>
          <p:nvPr>
            <p:ph idx="2" type="body"/>
          </p:nvPr>
        </p:nvSpPr>
        <p:spPr>
          <a:xfrm>
            <a:off x="6038928" y="2109956"/>
            <a:ext cx="2625900" cy="2772900"/>
          </a:xfrm>
          <a:prstGeom prst="rect">
            <a:avLst/>
          </a:prstGeom>
          <a:noFill/>
          <a:ln>
            <a:noFill/>
          </a:ln>
        </p:spPr>
        <p:txBody>
          <a:bodyPr anchorCtr="0" anchor="t" bIns="89325" lIns="89325" spcFirstLastPara="1" rIns="89325" wrap="square" tIns="89325"/>
          <a:lstStyle>
            <a:lvl1pPr indent="-228600" lvl="0" marL="457200" rtl="0">
              <a:lnSpc>
                <a:spcPct val="100000"/>
              </a:lnSpc>
              <a:spcBef>
                <a:spcPts val="0"/>
              </a:spcBef>
              <a:spcAft>
                <a:spcPts val="0"/>
              </a:spcAft>
              <a:buSzPts val="1400"/>
              <a:buNone/>
              <a:defRPr sz="1400"/>
            </a:lvl1pPr>
            <a:lvl2pPr indent="-317500" lvl="1" marL="914400" rtl="0">
              <a:lnSpc>
                <a:spcPct val="100000"/>
              </a:lnSpc>
              <a:spcBef>
                <a:spcPts val="0"/>
              </a:spcBef>
              <a:spcAft>
                <a:spcPts val="0"/>
              </a:spcAft>
              <a:buSzPts val="1400"/>
              <a:buChar char="○"/>
              <a:defRPr sz="1400"/>
            </a:lvl2pPr>
            <a:lvl3pPr indent="-317500" lvl="2" marL="1371600" rtl="0">
              <a:spcBef>
                <a:spcPts val="0"/>
              </a:spcBef>
              <a:spcAft>
                <a:spcPts val="0"/>
              </a:spcAft>
              <a:buSzPts val="1400"/>
              <a:buChar char="■"/>
              <a:defRPr sz="17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398" name="Shape 398"/>
          <p:cNvSpPr txBox="1"/>
          <p:nvPr>
            <p:ph idx="3" type="body"/>
          </p:nvPr>
        </p:nvSpPr>
        <p:spPr>
          <a:xfrm>
            <a:off x="362578" y="484533"/>
            <a:ext cx="6963000" cy="298200"/>
          </a:xfrm>
          <a:prstGeom prst="rect">
            <a:avLst/>
          </a:prstGeom>
          <a:noFill/>
          <a:ln>
            <a:noFill/>
          </a:ln>
        </p:spPr>
        <p:txBody>
          <a:bodyPr anchorCtr="0" anchor="t" bIns="89325" lIns="89325" spcFirstLastPara="1" rIns="89325" wrap="square" tIns="89325"/>
          <a:lstStyle>
            <a:lvl1pPr indent="-228600" lvl="0" marL="457200" marR="0" rtl="0" algn="l">
              <a:lnSpc>
                <a:spcPct val="106521"/>
              </a:lnSpc>
              <a:spcBef>
                <a:spcPts val="0"/>
              </a:spcBef>
              <a:spcAft>
                <a:spcPts val="0"/>
              </a:spcAft>
              <a:buSzPts val="1400"/>
              <a:buFont typeface="Merriweather Sans"/>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399" name="Shape 399"/>
          <p:cNvSpPr txBox="1"/>
          <p:nvPr>
            <p:ph idx="4" type="body"/>
          </p:nvPr>
        </p:nvSpPr>
        <p:spPr>
          <a:xfrm>
            <a:off x="465106" y="1466147"/>
            <a:ext cx="5372100" cy="479400"/>
          </a:xfrm>
          <a:prstGeom prst="rect">
            <a:avLst/>
          </a:prstGeom>
          <a:noFill/>
          <a:ln>
            <a:noFill/>
          </a:ln>
        </p:spPr>
        <p:txBody>
          <a:bodyPr anchorCtr="0" anchor="b" bIns="89325" lIns="89325" spcFirstLastPara="1" rIns="89325" wrap="square" tIns="89325"/>
          <a:lstStyle>
            <a:lvl1pPr indent="-228600" lvl="0" marL="457200" rtl="0">
              <a:spcBef>
                <a:spcPts val="0"/>
              </a:spcBef>
              <a:spcAft>
                <a:spcPts val="0"/>
              </a:spcAft>
              <a:buSzPts val="1400"/>
              <a:buNone/>
              <a:defRPr b="1" sz="1400" cap="none"/>
            </a:lvl1pPr>
            <a:lvl2pPr indent="-228600" lvl="1" marL="914400" rtl="0">
              <a:spcBef>
                <a:spcPts val="0"/>
              </a:spcBef>
              <a:spcAft>
                <a:spcPts val="0"/>
              </a:spcAft>
              <a:buSzPts val="1400"/>
              <a:buNone/>
              <a:defRPr b="1" sz="1400"/>
            </a:lvl2pPr>
            <a:lvl3pPr indent="-228600" lvl="2" marL="1371600" rtl="0">
              <a:spcBef>
                <a:spcPts val="0"/>
              </a:spcBef>
              <a:spcAft>
                <a:spcPts val="0"/>
              </a:spcAft>
              <a:buSzPts val="1400"/>
              <a:buNone/>
              <a:defRPr b="1" sz="1300"/>
            </a:lvl3pPr>
            <a:lvl4pPr indent="-228600" lvl="3" marL="1828800" rtl="0">
              <a:spcBef>
                <a:spcPts val="0"/>
              </a:spcBef>
              <a:spcAft>
                <a:spcPts val="0"/>
              </a:spcAft>
              <a:buSzPts val="1400"/>
              <a:buNone/>
              <a:defRPr b="1" sz="1200"/>
            </a:lvl4pPr>
            <a:lvl5pPr indent="-228600" lvl="4" marL="2286000" rtl="0">
              <a:spcBef>
                <a:spcPts val="0"/>
              </a:spcBef>
              <a:spcAft>
                <a:spcPts val="0"/>
              </a:spcAft>
              <a:buSzPts val="1400"/>
              <a:buNone/>
              <a:defRPr b="1" sz="1200"/>
            </a:lvl5pPr>
            <a:lvl6pPr indent="-228600" lvl="5" marL="2743200" rtl="0">
              <a:spcBef>
                <a:spcPts val="0"/>
              </a:spcBef>
              <a:spcAft>
                <a:spcPts val="0"/>
              </a:spcAft>
              <a:buSzPts val="1400"/>
              <a:buNone/>
              <a:defRPr b="1" sz="1200"/>
            </a:lvl6pPr>
            <a:lvl7pPr indent="-228600" lvl="6" marL="3200400" rtl="0">
              <a:spcBef>
                <a:spcPts val="0"/>
              </a:spcBef>
              <a:spcAft>
                <a:spcPts val="0"/>
              </a:spcAft>
              <a:buSzPts val="1400"/>
              <a:buNone/>
              <a:defRPr b="1" sz="1200"/>
            </a:lvl7pPr>
            <a:lvl8pPr indent="-228600" lvl="7" marL="3657600" rtl="0">
              <a:spcBef>
                <a:spcPts val="0"/>
              </a:spcBef>
              <a:spcAft>
                <a:spcPts val="0"/>
              </a:spcAft>
              <a:buSzPts val="1400"/>
              <a:buNone/>
              <a:defRPr b="1" sz="1200"/>
            </a:lvl8pPr>
            <a:lvl9pPr indent="-228600" lvl="8" marL="4114800" rtl="0">
              <a:spcBef>
                <a:spcPts val="0"/>
              </a:spcBef>
              <a:spcAft>
                <a:spcPts val="0"/>
              </a:spcAft>
              <a:buSzPts val="1400"/>
              <a:buNone/>
              <a:defRPr b="1" sz="1200"/>
            </a:lvl9pPr>
          </a:lstStyle>
          <a:p/>
        </p:txBody>
      </p:sp>
      <p:sp>
        <p:nvSpPr>
          <p:cNvPr id="400" name="Shape 400"/>
          <p:cNvSpPr txBox="1"/>
          <p:nvPr>
            <p:ph idx="5" type="body"/>
          </p:nvPr>
        </p:nvSpPr>
        <p:spPr>
          <a:xfrm>
            <a:off x="465106" y="2109956"/>
            <a:ext cx="5372100" cy="2772900"/>
          </a:xfrm>
          <a:prstGeom prst="rect">
            <a:avLst/>
          </a:prstGeom>
          <a:noFill/>
          <a:ln>
            <a:noFill/>
          </a:ln>
        </p:spPr>
        <p:txBody>
          <a:bodyPr anchorCtr="0" anchor="t" bIns="89325" lIns="89325" spcFirstLastPara="1" rIns="89325" wrap="square" tIns="89325"/>
          <a:lstStyle>
            <a:lvl1pPr indent="-228600" lvl="0" marL="457200" rtl="0">
              <a:lnSpc>
                <a:spcPct val="100000"/>
              </a:lnSpc>
              <a:spcBef>
                <a:spcPts val="0"/>
              </a:spcBef>
              <a:spcAft>
                <a:spcPts val="0"/>
              </a:spcAft>
              <a:buSzPts val="1400"/>
              <a:buNone/>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spcBef>
                <a:spcPts val="0"/>
              </a:spcBef>
              <a:spcAft>
                <a:spcPts val="0"/>
              </a:spcAft>
              <a:buSzPts val="1400"/>
              <a:buChar char="●"/>
              <a:defRPr sz="1700"/>
            </a:lvl4pPr>
            <a:lvl5pPr indent="-317500" lvl="4" marL="2286000" rtl="0">
              <a:spcBef>
                <a:spcPts val="0"/>
              </a:spcBef>
              <a:spcAft>
                <a:spcPts val="0"/>
              </a:spcAft>
              <a:buSzPts val="1400"/>
              <a:buChar char="○"/>
              <a:defRPr sz="1700"/>
            </a:lvl5pPr>
            <a:lvl6pPr indent="-317500" lvl="5" marL="2743200" rtl="0">
              <a:spcBef>
                <a:spcPts val="0"/>
              </a:spcBef>
              <a:spcAft>
                <a:spcPts val="0"/>
              </a:spcAft>
              <a:buSzPts val="1400"/>
              <a:buChar char="■"/>
              <a:defRPr sz="1200"/>
            </a:lvl6pPr>
            <a:lvl7pPr indent="-317500" lvl="6" marL="3200400" rtl="0">
              <a:spcBef>
                <a:spcPts val="0"/>
              </a:spcBef>
              <a:spcAft>
                <a:spcPts val="0"/>
              </a:spcAft>
              <a:buSzPts val="1400"/>
              <a:buChar char="●"/>
              <a:defRPr sz="1200"/>
            </a:lvl7pPr>
            <a:lvl8pPr indent="-317500" lvl="7" marL="3657600" rtl="0">
              <a:spcBef>
                <a:spcPts val="0"/>
              </a:spcBef>
              <a:spcAft>
                <a:spcPts val="0"/>
              </a:spcAft>
              <a:buSzPts val="1400"/>
              <a:buChar char="○"/>
              <a:defRPr sz="1200"/>
            </a:lvl8pPr>
            <a:lvl9pPr indent="-317500" lvl="8" marL="4114800" rtl="0">
              <a:spcBef>
                <a:spcPts val="0"/>
              </a:spcBef>
              <a:spcAft>
                <a:spcPts val="0"/>
              </a:spcAft>
              <a:buSzPts val="1400"/>
              <a:buChar char="■"/>
              <a:defRPr sz="1200"/>
            </a:lvl9pPr>
          </a:lstStyle>
          <a:p/>
        </p:txBody>
      </p:sp>
      <p:sp>
        <p:nvSpPr>
          <p:cNvPr id="401" name="Shape 401"/>
          <p:cNvSpPr txBox="1"/>
          <p:nvPr>
            <p:ph type="ctrTitle"/>
          </p:nvPr>
        </p:nvSpPr>
        <p:spPr>
          <a:xfrm>
            <a:off x="432616" y="1043597"/>
            <a:ext cx="8232600" cy="559200"/>
          </a:xfrm>
          <a:prstGeom prst="rect">
            <a:avLst/>
          </a:prstGeom>
          <a:noFill/>
          <a:ln>
            <a:noFill/>
          </a:ln>
        </p:spPr>
        <p:txBody>
          <a:bodyPr anchorCtr="0" anchor="t" bIns="89325" lIns="89325" spcFirstLastPara="1" rIns="89325" wrap="square" tIns="89325"/>
          <a:lstStyle>
            <a:lvl1pPr indent="-88900" lvl="0" marL="0" marR="0" rtl="0" algn="l">
              <a:lnSpc>
                <a:spcPct val="92282"/>
              </a:lnSpc>
              <a:spcBef>
                <a:spcPts val="0"/>
              </a:spcBef>
              <a:spcAft>
                <a:spcPts val="0"/>
              </a:spcAft>
              <a:buSzPts val="1400"/>
              <a:buChar char="●"/>
              <a:defRPr b="1" i="0" sz="3800" u="none" cap="none" strike="noStrike">
                <a:solidFill>
                  <a:schemeClr val="dk1"/>
                </a:solidFill>
                <a:latin typeface="Arial"/>
                <a:ea typeface="Arial"/>
                <a:cs typeface="Arial"/>
                <a:sym typeface="Arial"/>
              </a:defRPr>
            </a:lvl1pPr>
            <a:lvl2pPr indent="-88900" lvl="1"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2pPr>
            <a:lvl3pPr indent="-88900" lvl="2"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3pPr>
            <a:lvl4pPr indent="-88900" lvl="3"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4pPr>
            <a:lvl5pPr indent="-88900" lvl="4" marL="0" marR="0" rtl="0" algn="l">
              <a:lnSpc>
                <a:spcPct val="100000"/>
              </a:lnSpc>
              <a:spcBef>
                <a:spcPts val="0"/>
              </a:spcBef>
              <a:spcAft>
                <a:spcPts val="0"/>
              </a:spcAft>
              <a:buSzPts val="1400"/>
              <a:buChar char="○"/>
              <a:defRPr b="0" i="0" sz="2200" u="none" cap="none" strike="noStrike">
                <a:solidFill>
                  <a:schemeClr val="dk1"/>
                </a:solidFill>
                <a:latin typeface="Arial"/>
                <a:ea typeface="Arial"/>
                <a:cs typeface="Arial"/>
                <a:sym typeface="Arial"/>
              </a:defRPr>
            </a:lvl5pPr>
            <a:lvl6pPr indent="-101600" lvl="5" marL="3175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6pPr>
            <a:lvl7pPr indent="-101600" lvl="6" marL="6477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7pPr>
            <a:lvl8pPr indent="-101600" lvl="7" marL="9652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8pPr>
            <a:lvl9pPr indent="-88900" lvl="8" marL="1282700" marR="0" rtl="0" algn="l">
              <a:lnSpc>
                <a:spcPct val="100173"/>
              </a:lnSpc>
              <a:spcBef>
                <a:spcPts val="0"/>
              </a:spcBef>
              <a:spcAft>
                <a:spcPts val="0"/>
              </a:spcAft>
              <a:buSzPts val="1400"/>
              <a:buChar char="■"/>
              <a:defRPr b="0" i="0" sz="2200" u="none" cap="none" strike="noStrike">
                <a:solidFill>
                  <a:schemeClr val="dk1"/>
                </a:solidFill>
                <a:latin typeface="Arial"/>
                <a:ea typeface="Arial"/>
                <a:cs typeface="Arial"/>
                <a:sym typeface="Arial"/>
              </a:defRPr>
            </a:lvl9pPr>
          </a:lstStyle>
          <a:p/>
        </p:txBody>
      </p:sp>
      <p:sp>
        <p:nvSpPr>
          <p:cNvPr id="402" name="Shape 402"/>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403" name="Shape 403"/>
        <p:cNvGrpSpPr/>
        <p:nvPr/>
      </p:nvGrpSpPr>
      <p:grpSpPr>
        <a:xfrm>
          <a:off x="0" y="0"/>
          <a:ext cx="0" cy="0"/>
          <a:chOff x="0" y="0"/>
          <a:chExt cx="0" cy="0"/>
        </a:xfrm>
      </p:grpSpPr>
      <p:sp>
        <p:nvSpPr>
          <p:cNvPr id="404" name="Shape 404"/>
          <p:cNvSpPr txBox="1"/>
          <p:nvPr>
            <p:ph idx="1" type="body"/>
          </p:nvPr>
        </p:nvSpPr>
        <p:spPr>
          <a:xfrm>
            <a:off x="457647" y="1199777"/>
            <a:ext cx="4060800" cy="3394800"/>
          </a:xfrm>
          <a:prstGeom prst="rect">
            <a:avLst/>
          </a:prstGeom>
          <a:noFill/>
          <a:ln>
            <a:noFill/>
          </a:ln>
        </p:spPr>
        <p:txBody>
          <a:bodyPr anchorCtr="0" anchor="t" bIns="89325" lIns="89325" spcFirstLastPara="1" rIns="89325" wrap="square" tIns="89325"/>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7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300"/>
            </a:lvl4pPr>
            <a:lvl5pPr indent="-317500" lvl="4" marL="2286000" rtl="0">
              <a:spcBef>
                <a:spcPts val="0"/>
              </a:spcBef>
              <a:spcAft>
                <a:spcPts val="0"/>
              </a:spcAft>
              <a:buSzPts val="1400"/>
              <a:buChar char="○"/>
              <a:defRPr sz="13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405" name="Shape 405"/>
          <p:cNvSpPr txBox="1"/>
          <p:nvPr>
            <p:ph idx="2" type="body"/>
          </p:nvPr>
        </p:nvSpPr>
        <p:spPr>
          <a:xfrm>
            <a:off x="4625579" y="1199777"/>
            <a:ext cx="4060800" cy="3394800"/>
          </a:xfrm>
          <a:prstGeom prst="rect">
            <a:avLst/>
          </a:prstGeom>
          <a:noFill/>
          <a:ln>
            <a:noFill/>
          </a:ln>
        </p:spPr>
        <p:txBody>
          <a:bodyPr anchorCtr="0" anchor="t" bIns="89325" lIns="89325" spcFirstLastPara="1" rIns="89325" wrap="square" tIns="89325"/>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7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300"/>
            </a:lvl4pPr>
            <a:lvl5pPr indent="-317500" lvl="4" marL="2286000" rtl="0">
              <a:spcBef>
                <a:spcPts val="0"/>
              </a:spcBef>
              <a:spcAft>
                <a:spcPts val="0"/>
              </a:spcAft>
              <a:buSzPts val="1400"/>
              <a:buChar char="○"/>
              <a:defRPr sz="1300"/>
            </a:lvl5pPr>
            <a:lvl6pPr indent="-317500" lvl="5" marL="2743200" rtl="0">
              <a:spcBef>
                <a:spcPts val="0"/>
              </a:spcBef>
              <a:spcAft>
                <a:spcPts val="0"/>
              </a:spcAft>
              <a:buSzPts val="1400"/>
              <a:buChar char="■"/>
              <a:defRPr sz="1300"/>
            </a:lvl6pPr>
            <a:lvl7pPr indent="-317500" lvl="6" marL="3200400" rtl="0">
              <a:spcBef>
                <a:spcPts val="0"/>
              </a:spcBef>
              <a:spcAft>
                <a:spcPts val="0"/>
              </a:spcAft>
              <a:buSzPts val="1400"/>
              <a:buChar char="●"/>
              <a:defRPr sz="1300"/>
            </a:lvl7pPr>
            <a:lvl8pPr indent="-317500" lvl="7" marL="3657600" rtl="0">
              <a:spcBef>
                <a:spcPts val="0"/>
              </a:spcBef>
              <a:spcAft>
                <a:spcPts val="0"/>
              </a:spcAft>
              <a:buSzPts val="1400"/>
              <a:buChar char="○"/>
              <a:defRPr sz="1300"/>
            </a:lvl8pPr>
            <a:lvl9pPr indent="-317500" lvl="8" marL="4114800" rtl="0">
              <a:spcBef>
                <a:spcPts val="0"/>
              </a:spcBef>
              <a:spcAft>
                <a:spcPts val="0"/>
              </a:spcAft>
              <a:buSzPts val="1400"/>
              <a:buChar char="■"/>
              <a:defRPr sz="1300"/>
            </a:lvl9pPr>
          </a:lstStyle>
          <a:p/>
        </p:txBody>
      </p:sp>
      <p:sp>
        <p:nvSpPr>
          <p:cNvPr id="406" name="Shape 406"/>
          <p:cNvSpPr txBox="1"/>
          <p:nvPr>
            <p:ph idx="3" type="body"/>
          </p:nvPr>
        </p:nvSpPr>
        <p:spPr>
          <a:xfrm>
            <a:off x="362578" y="484533"/>
            <a:ext cx="6963000" cy="298200"/>
          </a:xfrm>
          <a:prstGeom prst="rect">
            <a:avLst/>
          </a:prstGeom>
          <a:noFill/>
          <a:ln>
            <a:noFill/>
          </a:ln>
        </p:spPr>
        <p:txBody>
          <a:bodyPr anchorCtr="0" anchor="t" bIns="89325" lIns="89325" spcFirstLastPara="1" rIns="89325" wrap="square" tIns="89325"/>
          <a:lstStyle>
            <a:lvl1pPr indent="-228600" lvl="0" marL="457200" rtl="0">
              <a:spcBef>
                <a:spcPts val="0"/>
              </a:spcBef>
              <a:spcAft>
                <a:spcPts val="0"/>
              </a:spcAft>
              <a:buSzPts val="1400"/>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407" name="Shape 407"/>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Sub Head">
  <p:cSld name="Blank with Sub Head">
    <p:spTree>
      <p:nvGrpSpPr>
        <p:cNvPr id="408" name="Shape 408"/>
        <p:cNvGrpSpPr/>
        <p:nvPr/>
      </p:nvGrpSpPr>
      <p:grpSpPr>
        <a:xfrm>
          <a:off x="0" y="0"/>
          <a:ext cx="0" cy="0"/>
          <a:chOff x="0" y="0"/>
          <a:chExt cx="0" cy="0"/>
        </a:xfrm>
      </p:grpSpPr>
      <p:sp>
        <p:nvSpPr>
          <p:cNvPr id="409" name="Shape 409"/>
          <p:cNvSpPr txBox="1"/>
          <p:nvPr>
            <p:ph idx="1" type="body"/>
          </p:nvPr>
        </p:nvSpPr>
        <p:spPr>
          <a:xfrm>
            <a:off x="362578" y="484533"/>
            <a:ext cx="6963000" cy="298200"/>
          </a:xfrm>
          <a:prstGeom prst="rect">
            <a:avLst/>
          </a:prstGeom>
          <a:noFill/>
          <a:ln>
            <a:noFill/>
          </a:ln>
        </p:spPr>
        <p:txBody>
          <a:bodyPr anchorCtr="0" anchor="t" bIns="89325" lIns="89325" spcFirstLastPara="1" rIns="89325" wrap="square" tIns="89325"/>
          <a:lstStyle>
            <a:lvl1pPr indent="-228600" lvl="0" marL="457200" marR="0" rtl="0" algn="l">
              <a:lnSpc>
                <a:spcPct val="106521"/>
              </a:lnSpc>
              <a:spcBef>
                <a:spcPts val="0"/>
              </a:spcBef>
              <a:spcAft>
                <a:spcPts val="0"/>
              </a:spcAft>
              <a:buSzPts val="1400"/>
              <a:buFont typeface="Merriweather Sans"/>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410" name="Shape 410"/>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p:cSld name="Chart">
    <p:spTree>
      <p:nvGrpSpPr>
        <p:cNvPr id="411" name="Shape 411"/>
        <p:cNvGrpSpPr/>
        <p:nvPr/>
      </p:nvGrpSpPr>
      <p:grpSpPr>
        <a:xfrm>
          <a:off x="0" y="0"/>
          <a:ext cx="0" cy="0"/>
          <a:chOff x="0" y="0"/>
          <a:chExt cx="0" cy="0"/>
        </a:xfrm>
      </p:grpSpPr>
      <p:sp>
        <p:nvSpPr>
          <p:cNvPr id="412" name="Shape 412"/>
          <p:cNvSpPr txBox="1"/>
          <p:nvPr>
            <p:ph idx="1" type="body"/>
          </p:nvPr>
        </p:nvSpPr>
        <p:spPr>
          <a:xfrm>
            <a:off x="362578" y="484533"/>
            <a:ext cx="6963000" cy="298200"/>
          </a:xfrm>
          <a:prstGeom prst="rect">
            <a:avLst/>
          </a:prstGeom>
          <a:noFill/>
          <a:ln>
            <a:noFill/>
          </a:ln>
        </p:spPr>
        <p:txBody>
          <a:bodyPr anchorCtr="0" anchor="t" bIns="89325" lIns="89325" spcFirstLastPara="1" rIns="89325" wrap="square" tIns="89325"/>
          <a:lstStyle>
            <a:lvl1pPr indent="-228600" lvl="0" marL="457200" marR="0" rtl="0" algn="l">
              <a:lnSpc>
                <a:spcPct val="106521"/>
              </a:lnSpc>
              <a:spcBef>
                <a:spcPts val="0"/>
              </a:spcBef>
              <a:spcAft>
                <a:spcPts val="0"/>
              </a:spcAft>
              <a:buSzPts val="1400"/>
              <a:buFont typeface="Merriweather Sans"/>
              <a:buNone/>
              <a:defRPr b="1" sz="2200" cap="none"/>
            </a:lvl1pPr>
            <a:lvl2pPr indent="-317500" lvl="1" marL="914400" rtl="0">
              <a:spcBef>
                <a:spcPts val="0"/>
              </a:spcBef>
              <a:spcAft>
                <a:spcPts val="0"/>
              </a:spcAft>
              <a:buSzPts val="1400"/>
              <a:buChar char="○"/>
              <a:defRPr b="1" sz="1400"/>
            </a:lvl2pPr>
            <a:lvl3pPr indent="-317500" lvl="2" marL="1371600" rtl="0">
              <a:spcBef>
                <a:spcPts val="0"/>
              </a:spcBef>
              <a:spcAft>
                <a:spcPts val="0"/>
              </a:spcAft>
              <a:buSzPts val="1400"/>
              <a:buChar char="■"/>
              <a:defRPr b="1" sz="1400"/>
            </a:lvl3pPr>
            <a:lvl4pPr indent="-317500" lvl="3" marL="1828800" rtl="0">
              <a:spcBef>
                <a:spcPts val="0"/>
              </a:spcBef>
              <a:spcAft>
                <a:spcPts val="0"/>
              </a:spcAft>
              <a:buSzPts val="1400"/>
              <a:buChar char="●"/>
              <a:defRPr b="1" sz="1400"/>
            </a:lvl4pPr>
            <a:lvl5pPr indent="-317500" lvl="4" marL="2286000" rtl="0">
              <a:spcBef>
                <a:spcPts val="0"/>
              </a:spcBef>
              <a:spcAft>
                <a:spcPts val="0"/>
              </a:spcAft>
              <a:buSzPts val="1400"/>
              <a:buChar char="○"/>
              <a:defRPr b="1" sz="1400"/>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413" name="Shape 413"/>
          <p:cNvSpPr/>
          <p:nvPr>
            <p:ph idx="2" type="chart"/>
          </p:nvPr>
        </p:nvSpPr>
        <p:spPr>
          <a:xfrm>
            <a:off x="2562739" y="1304511"/>
            <a:ext cx="3646500" cy="3429000"/>
          </a:xfrm>
          <a:prstGeom prst="rect">
            <a:avLst/>
          </a:prstGeom>
          <a:noFill/>
          <a:ln>
            <a:noFill/>
          </a:ln>
        </p:spPr>
        <p:txBody>
          <a:bodyPr anchorCtr="0" anchor="t" bIns="89325" lIns="89325" spcFirstLastPara="1" rIns="89325" wrap="square" tIns="89325"/>
          <a:lstStyle>
            <a:lvl1pPr indent="-88900" lvl="0" marL="0"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1pPr>
            <a:lvl2pPr indent="-101600" lvl="1" marL="317500"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2pPr>
            <a:lvl3pPr indent="-101600" lvl="2" marL="647700"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3pPr>
            <a:lvl4pPr indent="-101600" lvl="3" marL="965200"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4pPr>
            <a:lvl5pPr indent="-88900" lvl="4" marL="1282700"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5pPr>
            <a:lvl6pPr indent="-101600" lvl="5" marL="1612900"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6pPr>
            <a:lvl7pPr indent="-101600" lvl="6" marL="1930400"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7pPr>
            <a:lvl8pPr indent="-88900" lvl="7" marL="2247900"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8pPr>
            <a:lvl9pPr indent="-101600" lvl="8" marL="2578100" marR="0" rtl="0" algn="l">
              <a:spcBef>
                <a:spcPts val="0"/>
              </a:spcBef>
              <a:spcAft>
                <a:spcPts val="0"/>
              </a:spcAft>
              <a:buSzPts val="1400"/>
              <a:buChar char="■"/>
              <a:defRPr b="0" i="0" sz="1300" u="none" cap="none" strike="noStrike">
                <a:solidFill>
                  <a:schemeClr val="dk1"/>
                </a:solidFill>
                <a:latin typeface="Arial"/>
                <a:ea typeface="Arial"/>
                <a:cs typeface="Arial"/>
                <a:sym typeface="Arial"/>
              </a:defRPr>
            </a:lvl9pPr>
          </a:lstStyle>
          <a:p/>
        </p:txBody>
      </p:sp>
      <p:sp>
        <p:nvSpPr>
          <p:cNvPr id="414" name="Shape 414"/>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15" name="Shape 415"/>
        <p:cNvGrpSpPr/>
        <p:nvPr/>
      </p:nvGrpSpPr>
      <p:grpSpPr>
        <a:xfrm>
          <a:off x="0" y="0"/>
          <a:ext cx="0" cy="0"/>
          <a:chOff x="0" y="0"/>
          <a:chExt cx="0" cy="0"/>
        </a:xfrm>
      </p:grpSpPr>
      <p:sp>
        <p:nvSpPr>
          <p:cNvPr id="416" name="Shape 416"/>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422" name="Shape 422"/>
        <p:cNvGrpSpPr/>
        <p:nvPr/>
      </p:nvGrpSpPr>
      <p:grpSpPr>
        <a:xfrm>
          <a:off x="0" y="0"/>
          <a:ext cx="0" cy="0"/>
          <a:chOff x="0" y="0"/>
          <a:chExt cx="0" cy="0"/>
        </a:xfrm>
      </p:grpSpPr>
      <p:cxnSp>
        <p:nvCxnSpPr>
          <p:cNvPr id="423" name="Shape 423"/>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424" name="Shape 424"/>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pic>
        <p:nvPicPr>
          <p:cNvPr id="425" name="Shape 425"/>
          <p:cNvPicPr preferRelativeResize="0"/>
          <p:nvPr/>
        </p:nvPicPr>
        <p:blipFill rotWithShape="1">
          <a:blip r:embed="rId2">
            <a:alphaModFix/>
          </a:blip>
          <a:srcRect b="0" l="0" r="0" t="0"/>
          <a:stretch/>
        </p:blipFill>
        <p:spPr>
          <a:xfrm>
            <a:off x="446484" y="536713"/>
            <a:ext cx="1991400" cy="2148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426" name="Shape 426"/>
        <p:cNvGrpSpPr/>
        <p:nvPr/>
      </p:nvGrpSpPr>
      <p:grpSpPr>
        <a:xfrm>
          <a:off x="0" y="0"/>
          <a:ext cx="0" cy="0"/>
          <a:chOff x="0" y="0"/>
          <a:chExt cx="0" cy="0"/>
        </a:xfrm>
      </p:grpSpPr>
      <p:cxnSp>
        <p:nvCxnSpPr>
          <p:cNvPr id="427" name="Shape 427"/>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428" name="Shape 428"/>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429" name="Shape 429"/>
        <p:cNvGrpSpPr/>
        <p:nvPr/>
      </p:nvGrpSpPr>
      <p:grpSpPr>
        <a:xfrm>
          <a:off x="0" y="0"/>
          <a:ext cx="0" cy="0"/>
          <a:chOff x="0" y="0"/>
          <a:chExt cx="0" cy="0"/>
        </a:xfrm>
      </p:grpSpPr>
      <p:sp>
        <p:nvSpPr>
          <p:cNvPr id="430" name="Shape 430"/>
          <p:cNvSpPr txBox="1"/>
          <p:nvPr>
            <p:ph type="title"/>
          </p:nvPr>
        </p:nvSpPr>
        <p:spPr>
          <a:xfrm>
            <a:off x="446484" y="1037645"/>
            <a:ext cx="8250900" cy="5010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366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19200" lvl="8" rtl="0">
              <a:lnSpc>
                <a:spcPct val="92592"/>
              </a:lnSpc>
              <a:spcBef>
                <a:spcPts val="0"/>
              </a:spcBef>
              <a:spcAft>
                <a:spcPts val="0"/>
              </a:spcAft>
              <a:buSzPts val="1000"/>
              <a:buChar char="■"/>
              <a:defRPr/>
            </a:lvl9pPr>
          </a:lstStyle>
          <a:p/>
        </p:txBody>
      </p:sp>
      <p:sp>
        <p:nvSpPr>
          <p:cNvPr id="431" name="Shape 431"/>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432" name="Shape 432"/>
        <p:cNvGrpSpPr/>
        <p:nvPr/>
      </p:nvGrpSpPr>
      <p:grpSpPr>
        <a:xfrm>
          <a:off x="0" y="0"/>
          <a:ext cx="0" cy="0"/>
          <a:chOff x="0" y="0"/>
          <a:chExt cx="0" cy="0"/>
        </a:xfrm>
      </p:grpSpPr>
      <p:sp>
        <p:nvSpPr>
          <p:cNvPr id="433" name="Shape 433"/>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434" name="Shape 434"/>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366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19200" lvl="8" rtl="0">
              <a:lnSpc>
                <a:spcPct val="92592"/>
              </a:lnSpc>
              <a:spcBef>
                <a:spcPts val="0"/>
              </a:spcBef>
              <a:spcAft>
                <a:spcPts val="0"/>
              </a:spcAft>
              <a:buSzPts val="10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435" name="Shape 435"/>
        <p:cNvGrpSpPr/>
        <p:nvPr/>
      </p:nvGrpSpPr>
      <p:grpSpPr>
        <a:xfrm>
          <a:off x="0" y="0"/>
          <a:ext cx="0" cy="0"/>
          <a:chOff x="0" y="0"/>
          <a:chExt cx="0" cy="0"/>
        </a:xfrm>
      </p:grpSpPr>
      <p:cxnSp>
        <p:nvCxnSpPr>
          <p:cNvPr id="436" name="Shape 436"/>
          <p:cNvCxnSpPr/>
          <p:nvPr/>
        </p:nvCxnSpPr>
        <p:spPr>
          <a:xfrm>
            <a:off x="446484" y="447261"/>
            <a:ext cx="8250900" cy="0"/>
          </a:xfrm>
          <a:prstGeom prst="straightConnector1">
            <a:avLst/>
          </a:prstGeom>
          <a:noFill/>
          <a:ln>
            <a:noFill/>
          </a:ln>
        </p:spPr>
      </p:cxnSp>
      <p:cxnSp>
        <p:nvCxnSpPr>
          <p:cNvPr id="437" name="Shape 437"/>
          <p:cNvCxnSpPr/>
          <p:nvPr/>
        </p:nvCxnSpPr>
        <p:spPr>
          <a:xfrm>
            <a:off x="446484" y="858741"/>
            <a:ext cx="8250900" cy="0"/>
          </a:xfrm>
          <a:prstGeom prst="straightConnector1">
            <a:avLst/>
          </a:prstGeom>
          <a:noFill/>
          <a:ln>
            <a:noFill/>
          </a:ln>
        </p:spPr>
      </p:cxnSp>
      <p:cxnSp>
        <p:nvCxnSpPr>
          <p:cNvPr id="438" name="Shape 438"/>
          <p:cNvCxnSpPr/>
          <p:nvPr/>
        </p:nvCxnSpPr>
        <p:spPr>
          <a:xfrm flipH="1" rot="10800000">
            <a:off x="446484" y="1958703"/>
            <a:ext cx="2626200" cy="300"/>
          </a:xfrm>
          <a:prstGeom prst="straightConnector1">
            <a:avLst/>
          </a:prstGeom>
          <a:noFill/>
          <a:ln>
            <a:noFill/>
          </a:ln>
        </p:spPr>
      </p:cxnSp>
      <p:cxnSp>
        <p:nvCxnSpPr>
          <p:cNvPr id="439" name="Shape 439"/>
          <p:cNvCxnSpPr/>
          <p:nvPr/>
        </p:nvCxnSpPr>
        <p:spPr>
          <a:xfrm>
            <a:off x="3250406" y="1959003"/>
            <a:ext cx="5444100" cy="0"/>
          </a:xfrm>
          <a:prstGeom prst="straightConnector1">
            <a:avLst/>
          </a:prstGeom>
          <a:noFill/>
          <a:ln>
            <a:noFill/>
          </a:ln>
        </p:spPr>
      </p:cxnSp>
      <p:cxnSp>
        <p:nvCxnSpPr>
          <p:cNvPr id="440" name="Shape 440"/>
          <p:cNvCxnSpPr/>
          <p:nvPr/>
        </p:nvCxnSpPr>
        <p:spPr>
          <a:xfrm flipH="1" rot="10800000">
            <a:off x="446484" y="4051884"/>
            <a:ext cx="2626200" cy="300"/>
          </a:xfrm>
          <a:prstGeom prst="straightConnector1">
            <a:avLst/>
          </a:prstGeom>
          <a:noFill/>
          <a:ln>
            <a:noFill/>
          </a:ln>
        </p:spPr>
      </p:cxnSp>
      <p:cxnSp>
        <p:nvCxnSpPr>
          <p:cNvPr id="441" name="Shape 441"/>
          <p:cNvCxnSpPr/>
          <p:nvPr/>
        </p:nvCxnSpPr>
        <p:spPr>
          <a:xfrm>
            <a:off x="3259336" y="4052184"/>
            <a:ext cx="5436300" cy="0"/>
          </a:xfrm>
          <a:prstGeom prst="straightConnector1">
            <a:avLst/>
          </a:prstGeom>
          <a:noFill/>
          <a:ln>
            <a:noFill/>
          </a:ln>
        </p:spPr>
      </p:cxnSp>
      <p:sp>
        <p:nvSpPr>
          <p:cNvPr id="442" name="Shape 442"/>
          <p:cNvSpPr/>
          <p:nvPr/>
        </p:nvSpPr>
        <p:spPr>
          <a:xfrm>
            <a:off x="446484" y="1681701"/>
            <a:ext cx="2625300" cy="1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sp>
        <p:nvSpPr>
          <p:cNvPr id="443" name="Shape 443"/>
          <p:cNvSpPr/>
          <p:nvPr/>
        </p:nvSpPr>
        <p:spPr>
          <a:xfrm>
            <a:off x="3259336" y="1681701"/>
            <a:ext cx="2625300" cy="1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AGENDA</a:t>
            </a:r>
            <a:endParaRPr sz="1000"/>
          </a:p>
        </p:txBody>
      </p:sp>
      <p:sp>
        <p:nvSpPr>
          <p:cNvPr id="444" name="Shape 444"/>
          <p:cNvSpPr/>
          <p:nvPr/>
        </p:nvSpPr>
        <p:spPr>
          <a:xfrm>
            <a:off x="3259336" y="3774882"/>
            <a:ext cx="5447100" cy="1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RESOURCES</a:t>
            </a:r>
            <a:endParaRPr sz="1000"/>
          </a:p>
        </p:txBody>
      </p:sp>
      <p:sp>
        <p:nvSpPr>
          <p:cNvPr id="445" name="Shape 445"/>
          <p:cNvSpPr/>
          <p:nvPr/>
        </p:nvSpPr>
        <p:spPr>
          <a:xfrm>
            <a:off x="446484" y="3774882"/>
            <a:ext cx="2625300" cy="1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446" name="Shape 446"/>
        <p:cNvGrpSpPr/>
        <p:nvPr/>
      </p:nvGrpSpPr>
      <p:grpSpPr>
        <a:xfrm>
          <a:off x="0" y="0"/>
          <a:ext cx="0" cy="0"/>
          <a:chOff x="0" y="0"/>
          <a:chExt cx="0" cy="0"/>
        </a:xfrm>
      </p:grpSpPr>
      <p:cxnSp>
        <p:nvCxnSpPr>
          <p:cNvPr id="447" name="Shape 447"/>
          <p:cNvCxnSpPr/>
          <p:nvPr/>
        </p:nvCxnSpPr>
        <p:spPr>
          <a:xfrm>
            <a:off x="446484" y="447261"/>
            <a:ext cx="8250900" cy="0"/>
          </a:xfrm>
          <a:prstGeom prst="straightConnector1">
            <a:avLst/>
          </a:prstGeom>
          <a:noFill/>
          <a:ln>
            <a:noFill/>
          </a:ln>
        </p:spPr>
      </p:cxnSp>
      <p:cxnSp>
        <p:nvCxnSpPr>
          <p:cNvPr id="448" name="Shape 448"/>
          <p:cNvCxnSpPr/>
          <p:nvPr/>
        </p:nvCxnSpPr>
        <p:spPr>
          <a:xfrm>
            <a:off x="446484" y="858741"/>
            <a:ext cx="8250900" cy="0"/>
          </a:xfrm>
          <a:prstGeom prst="straightConnector1">
            <a:avLst/>
          </a:prstGeom>
          <a:noFill/>
          <a:ln>
            <a:noFill/>
          </a:ln>
        </p:spPr>
      </p:cxnSp>
      <p:cxnSp>
        <p:nvCxnSpPr>
          <p:cNvPr id="449" name="Shape 449"/>
          <p:cNvCxnSpPr/>
          <p:nvPr/>
        </p:nvCxnSpPr>
        <p:spPr>
          <a:xfrm flipH="1" rot="10800000">
            <a:off x="6063258" y="1958703"/>
            <a:ext cx="2626200" cy="300"/>
          </a:xfrm>
          <a:prstGeom prst="straightConnector1">
            <a:avLst/>
          </a:prstGeom>
          <a:noFill/>
          <a:ln>
            <a:noFill/>
          </a:ln>
        </p:spPr>
      </p:cxnSp>
      <p:cxnSp>
        <p:nvCxnSpPr>
          <p:cNvPr id="450" name="Shape 450"/>
          <p:cNvCxnSpPr/>
          <p:nvPr/>
        </p:nvCxnSpPr>
        <p:spPr>
          <a:xfrm>
            <a:off x="446484" y="1959003"/>
            <a:ext cx="5444100" cy="0"/>
          </a:xfrm>
          <a:prstGeom prst="straightConnector1">
            <a:avLst/>
          </a:prstGeom>
          <a:noFill/>
          <a:ln>
            <a:noFill/>
          </a:ln>
        </p:spPr>
      </p:cxnSp>
      <p:sp>
        <p:nvSpPr>
          <p:cNvPr id="451" name="Shape 451"/>
          <p:cNvSpPr/>
          <p:nvPr/>
        </p:nvSpPr>
        <p:spPr>
          <a:xfrm>
            <a:off x="446484" y="1681701"/>
            <a:ext cx="2625300" cy="1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452" name="Shape 452"/>
          <p:cNvSpPr/>
          <p:nvPr/>
        </p:nvSpPr>
        <p:spPr>
          <a:xfrm>
            <a:off x="6072188" y="1681701"/>
            <a:ext cx="2625300" cy="1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453" name="Shape 453"/>
        <p:cNvGrpSpPr/>
        <p:nvPr/>
      </p:nvGrpSpPr>
      <p:grpSpPr>
        <a:xfrm>
          <a:off x="0" y="0"/>
          <a:ext cx="0" cy="0"/>
          <a:chOff x="0" y="0"/>
          <a:chExt cx="0" cy="0"/>
        </a:xfrm>
      </p:grpSpPr>
      <p:pic>
        <p:nvPicPr>
          <p:cNvPr id="454" name="Shape 454"/>
          <p:cNvPicPr preferRelativeResize="0"/>
          <p:nvPr/>
        </p:nvPicPr>
        <p:blipFill rotWithShape="1">
          <a:blip r:embed="rId2">
            <a:alphaModFix/>
          </a:blip>
          <a:srcRect b="0" l="0" r="0" t="0"/>
          <a:stretch/>
        </p:blipFill>
        <p:spPr>
          <a:xfrm>
            <a:off x="2330648" y="1095492"/>
            <a:ext cx="4472700" cy="3631800"/>
          </a:xfrm>
          <a:prstGeom prst="rect">
            <a:avLst/>
          </a:prstGeom>
          <a:noFill/>
          <a:ln>
            <a:noFill/>
          </a:ln>
        </p:spPr>
      </p:pic>
      <p:cxnSp>
        <p:nvCxnSpPr>
          <p:cNvPr id="455" name="Shape 455"/>
          <p:cNvCxnSpPr/>
          <p:nvPr/>
        </p:nvCxnSpPr>
        <p:spPr>
          <a:xfrm>
            <a:off x="446484" y="447261"/>
            <a:ext cx="8250900" cy="0"/>
          </a:xfrm>
          <a:prstGeom prst="straightConnector1">
            <a:avLst/>
          </a:prstGeom>
          <a:noFill/>
          <a:ln>
            <a:noFill/>
          </a:ln>
        </p:spPr>
      </p:cxnSp>
      <p:cxnSp>
        <p:nvCxnSpPr>
          <p:cNvPr id="456" name="Shape 456"/>
          <p:cNvCxnSpPr/>
          <p:nvPr/>
        </p:nvCxnSpPr>
        <p:spPr>
          <a:xfrm>
            <a:off x="446484" y="858741"/>
            <a:ext cx="8250900" cy="0"/>
          </a:xfrm>
          <a:prstGeom prst="straightConnector1">
            <a:avLst/>
          </a:prstGeom>
          <a:noFill/>
          <a:ln>
            <a:noFill/>
          </a:ln>
        </p:spPr>
      </p:cxnSp>
      <p:sp>
        <p:nvSpPr>
          <p:cNvPr id="457" name="Shape 457"/>
          <p:cNvSpPr txBox="1"/>
          <p:nvPr>
            <p:ph idx="1" type="body"/>
          </p:nvPr>
        </p:nvSpPr>
        <p:spPr>
          <a:xfrm>
            <a:off x="2536031" y="1270221"/>
            <a:ext cx="4098600" cy="2316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458" name="Shape 458"/>
        <p:cNvGrpSpPr/>
        <p:nvPr/>
      </p:nvGrpSpPr>
      <p:grpSpPr>
        <a:xfrm>
          <a:off x="0" y="0"/>
          <a:ext cx="0" cy="0"/>
          <a:chOff x="0" y="0"/>
          <a:chExt cx="0" cy="0"/>
        </a:xfrm>
      </p:grpSpPr>
      <p:pic>
        <p:nvPicPr>
          <p:cNvPr id="459" name="Shape 459"/>
          <p:cNvPicPr preferRelativeResize="0"/>
          <p:nvPr/>
        </p:nvPicPr>
        <p:blipFill rotWithShape="1">
          <a:blip r:embed="rId2">
            <a:alphaModFix/>
          </a:blip>
          <a:srcRect b="0" l="0" r="0" t="0"/>
          <a:stretch/>
        </p:blipFill>
        <p:spPr>
          <a:xfrm>
            <a:off x="1965089" y="1096068"/>
            <a:ext cx="5153100" cy="3612300"/>
          </a:xfrm>
          <a:prstGeom prst="rect">
            <a:avLst/>
          </a:prstGeom>
          <a:noFill/>
          <a:ln>
            <a:noFill/>
          </a:ln>
        </p:spPr>
      </p:pic>
      <p:cxnSp>
        <p:nvCxnSpPr>
          <p:cNvPr id="460" name="Shape 460"/>
          <p:cNvCxnSpPr/>
          <p:nvPr/>
        </p:nvCxnSpPr>
        <p:spPr>
          <a:xfrm>
            <a:off x="446484" y="447261"/>
            <a:ext cx="8250900" cy="0"/>
          </a:xfrm>
          <a:prstGeom prst="straightConnector1">
            <a:avLst/>
          </a:prstGeom>
          <a:noFill/>
          <a:ln>
            <a:noFill/>
          </a:ln>
        </p:spPr>
      </p:cxnSp>
      <p:cxnSp>
        <p:nvCxnSpPr>
          <p:cNvPr id="461" name="Shape 461"/>
          <p:cNvCxnSpPr/>
          <p:nvPr/>
        </p:nvCxnSpPr>
        <p:spPr>
          <a:xfrm>
            <a:off x="446484" y="858741"/>
            <a:ext cx="8250900" cy="0"/>
          </a:xfrm>
          <a:prstGeom prst="straightConnector1">
            <a:avLst/>
          </a:prstGeom>
          <a:noFill/>
          <a:ln>
            <a:noFill/>
          </a:ln>
        </p:spPr>
      </p:cxnSp>
      <p:sp>
        <p:nvSpPr>
          <p:cNvPr id="462" name="Shape 462"/>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463" name="Shape 463"/>
        <p:cNvGrpSpPr/>
        <p:nvPr/>
      </p:nvGrpSpPr>
      <p:grpSpPr>
        <a:xfrm>
          <a:off x="0" y="0"/>
          <a:ext cx="0" cy="0"/>
          <a:chOff x="0" y="0"/>
          <a:chExt cx="0" cy="0"/>
        </a:xfrm>
      </p:grpSpPr>
      <p:pic>
        <p:nvPicPr>
          <p:cNvPr id="464" name="Shape 464"/>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465" name="Shape 465"/>
          <p:cNvCxnSpPr/>
          <p:nvPr/>
        </p:nvCxnSpPr>
        <p:spPr>
          <a:xfrm>
            <a:off x="446484" y="447261"/>
            <a:ext cx="8250900" cy="0"/>
          </a:xfrm>
          <a:prstGeom prst="straightConnector1">
            <a:avLst/>
          </a:prstGeom>
          <a:noFill/>
          <a:ln>
            <a:noFill/>
          </a:ln>
        </p:spPr>
      </p:cxnSp>
      <p:cxnSp>
        <p:nvCxnSpPr>
          <p:cNvPr id="466" name="Shape 466"/>
          <p:cNvCxnSpPr/>
          <p:nvPr/>
        </p:nvCxnSpPr>
        <p:spPr>
          <a:xfrm>
            <a:off x="446484" y="858741"/>
            <a:ext cx="8250900" cy="0"/>
          </a:xfrm>
          <a:prstGeom prst="straightConnector1">
            <a:avLst/>
          </a:prstGeom>
          <a:noFill/>
          <a:ln>
            <a:noFill/>
          </a:ln>
        </p:spPr>
      </p:cxnSp>
      <p:sp>
        <p:nvSpPr>
          <p:cNvPr id="467" name="Shape 467"/>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468" name="Shape 468"/>
        <p:cNvGrpSpPr/>
        <p:nvPr/>
      </p:nvGrpSpPr>
      <p:grpSpPr>
        <a:xfrm>
          <a:off x="0" y="0"/>
          <a:ext cx="0" cy="0"/>
          <a:chOff x="0" y="0"/>
          <a:chExt cx="0" cy="0"/>
        </a:xfrm>
      </p:grpSpPr>
      <p:pic>
        <p:nvPicPr>
          <p:cNvPr id="469" name="Shape 469"/>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470" name="Shape 470"/>
          <p:cNvPicPr preferRelativeResize="0"/>
          <p:nvPr/>
        </p:nvPicPr>
        <p:blipFill rotWithShape="1">
          <a:blip r:embed="rId3">
            <a:alphaModFix/>
          </a:blip>
          <a:srcRect b="0" l="0" r="0" t="0"/>
          <a:stretch/>
        </p:blipFill>
        <p:spPr>
          <a:xfrm>
            <a:off x="3286125" y="966083"/>
            <a:ext cx="2598600" cy="3884400"/>
          </a:xfrm>
          <a:prstGeom prst="rect">
            <a:avLst/>
          </a:prstGeom>
          <a:noFill/>
          <a:ln>
            <a:noFill/>
          </a:ln>
        </p:spPr>
      </p:pic>
      <p:pic>
        <p:nvPicPr>
          <p:cNvPr id="471" name="Shape 471"/>
          <p:cNvPicPr preferRelativeResize="0"/>
          <p:nvPr/>
        </p:nvPicPr>
        <p:blipFill rotWithShape="1">
          <a:blip r:embed="rId4">
            <a:alphaModFix/>
          </a:blip>
          <a:srcRect b="0" l="0" r="0" t="0"/>
          <a:stretch/>
        </p:blipFill>
        <p:spPr>
          <a:xfrm>
            <a:off x="5982891" y="957138"/>
            <a:ext cx="2098500" cy="3845400"/>
          </a:xfrm>
          <a:prstGeom prst="rect">
            <a:avLst/>
          </a:prstGeom>
          <a:noFill/>
          <a:ln>
            <a:noFill/>
          </a:ln>
        </p:spPr>
      </p:pic>
      <p:cxnSp>
        <p:nvCxnSpPr>
          <p:cNvPr id="472" name="Shape 472"/>
          <p:cNvCxnSpPr/>
          <p:nvPr/>
        </p:nvCxnSpPr>
        <p:spPr>
          <a:xfrm>
            <a:off x="446484" y="447261"/>
            <a:ext cx="8250900" cy="0"/>
          </a:xfrm>
          <a:prstGeom prst="straightConnector1">
            <a:avLst/>
          </a:prstGeom>
          <a:noFill/>
          <a:ln>
            <a:noFill/>
          </a:ln>
        </p:spPr>
      </p:cxnSp>
      <p:cxnSp>
        <p:nvCxnSpPr>
          <p:cNvPr id="473" name="Shape 473"/>
          <p:cNvCxnSpPr/>
          <p:nvPr/>
        </p:nvCxnSpPr>
        <p:spPr>
          <a:xfrm>
            <a:off x="446484" y="858741"/>
            <a:ext cx="8250900" cy="0"/>
          </a:xfrm>
          <a:prstGeom prst="straightConnector1">
            <a:avLst/>
          </a:prstGeom>
          <a:noFill/>
          <a:ln>
            <a:noFill/>
          </a:ln>
        </p:spPr>
      </p:cxnSp>
      <p:sp>
        <p:nvSpPr>
          <p:cNvPr id="474" name="Shape 474"/>
          <p:cNvSpPr/>
          <p:nvPr/>
        </p:nvSpPr>
        <p:spPr>
          <a:xfrm>
            <a:off x="3973711" y="2701456"/>
            <a:ext cx="1200900" cy="1788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475" name="Shape 475"/>
          <p:cNvSpPr/>
          <p:nvPr/>
        </p:nvSpPr>
        <p:spPr>
          <a:xfrm>
            <a:off x="6456164" y="2701456"/>
            <a:ext cx="1200900" cy="1788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476" name="Shape 476"/>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477" name="Shape 477"/>
        <p:cNvGrpSpPr/>
        <p:nvPr/>
      </p:nvGrpSpPr>
      <p:grpSpPr>
        <a:xfrm>
          <a:off x="0" y="0"/>
          <a:ext cx="0" cy="0"/>
          <a:chOff x="0" y="0"/>
          <a:chExt cx="0" cy="0"/>
        </a:xfrm>
      </p:grpSpPr>
      <p:cxnSp>
        <p:nvCxnSpPr>
          <p:cNvPr id="478" name="Shape 478"/>
          <p:cNvCxnSpPr/>
          <p:nvPr/>
        </p:nvCxnSpPr>
        <p:spPr>
          <a:xfrm>
            <a:off x="446484" y="447261"/>
            <a:ext cx="8250900" cy="0"/>
          </a:xfrm>
          <a:prstGeom prst="straightConnector1">
            <a:avLst/>
          </a:prstGeom>
          <a:noFill/>
          <a:ln>
            <a:noFill/>
          </a:ln>
        </p:spPr>
      </p:cxnSp>
      <p:cxnSp>
        <p:nvCxnSpPr>
          <p:cNvPr id="479" name="Shape 479"/>
          <p:cNvCxnSpPr/>
          <p:nvPr/>
        </p:nvCxnSpPr>
        <p:spPr>
          <a:xfrm>
            <a:off x="446484" y="858741"/>
            <a:ext cx="8250900" cy="0"/>
          </a:xfrm>
          <a:prstGeom prst="straightConnector1">
            <a:avLst/>
          </a:prstGeom>
          <a:noFill/>
          <a:ln>
            <a:noFill/>
          </a:ln>
        </p:spPr>
      </p:cxnSp>
      <p:sp>
        <p:nvSpPr>
          <p:cNvPr id="480" name="Shape 480"/>
          <p:cNvSpPr/>
          <p:nvPr/>
        </p:nvSpPr>
        <p:spPr>
          <a:xfrm>
            <a:off x="461128" y="1625441"/>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481" name="Shape 481"/>
          <p:cNvSpPr/>
          <p:nvPr/>
        </p:nvSpPr>
        <p:spPr>
          <a:xfrm>
            <a:off x="3084208" y="1622358"/>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482" name="Shape 482"/>
          <p:cNvSpPr/>
          <p:nvPr/>
        </p:nvSpPr>
        <p:spPr>
          <a:xfrm>
            <a:off x="5209455" y="1707150"/>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483" name="Shape 483"/>
        <p:cNvGrpSpPr/>
        <p:nvPr/>
      </p:nvGrpSpPr>
      <p:grpSpPr>
        <a:xfrm>
          <a:off x="0" y="0"/>
          <a:ext cx="0" cy="0"/>
          <a:chOff x="0" y="0"/>
          <a:chExt cx="0" cy="0"/>
        </a:xfrm>
      </p:grpSpPr>
      <p:cxnSp>
        <p:nvCxnSpPr>
          <p:cNvPr id="484" name="Shape 484"/>
          <p:cNvCxnSpPr/>
          <p:nvPr/>
        </p:nvCxnSpPr>
        <p:spPr>
          <a:xfrm>
            <a:off x="446484" y="447261"/>
            <a:ext cx="8250900" cy="0"/>
          </a:xfrm>
          <a:prstGeom prst="straightConnector1">
            <a:avLst/>
          </a:prstGeom>
          <a:noFill/>
          <a:ln>
            <a:noFill/>
          </a:ln>
        </p:spPr>
      </p:cxnSp>
      <p:cxnSp>
        <p:nvCxnSpPr>
          <p:cNvPr id="485" name="Shape 485"/>
          <p:cNvCxnSpPr/>
          <p:nvPr/>
        </p:nvCxnSpPr>
        <p:spPr>
          <a:xfrm>
            <a:off x="446484" y="858741"/>
            <a:ext cx="8250900" cy="0"/>
          </a:xfrm>
          <a:prstGeom prst="straightConnector1">
            <a:avLst/>
          </a:prstGeom>
          <a:noFill/>
          <a:ln>
            <a:noFill/>
          </a:ln>
        </p:spPr>
      </p:cxnSp>
      <p:grpSp>
        <p:nvGrpSpPr>
          <p:cNvPr id="486" name="Shape 486"/>
          <p:cNvGrpSpPr/>
          <p:nvPr/>
        </p:nvGrpSpPr>
        <p:grpSpPr>
          <a:xfrm>
            <a:off x="446484" y="1288111"/>
            <a:ext cx="892867" cy="894391"/>
            <a:chOff x="0" y="0"/>
            <a:chExt cx="1269900" cy="1269900"/>
          </a:xfrm>
        </p:grpSpPr>
        <p:pic>
          <p:nvPicPr>
            <p:cNvPr id="487" name="Shape 487"/>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488" name="Shape 488"/>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STICKER</a:t>
              </a:r>
              <a:br>
                <a:rPr b="1" i="0" lang="en" sz="1300" u="none" cap="none" strike="noStrike">
                  <a:solidFill>
                    <a:srgbClr val="000000"/>
                  </a:solidFill>
                  <a:latin typeface="Arial"/>
                  <a:ea typeface="Arial"/>
                  <a:cs typeface="Arial"/>
                  <a:sym typeface="Arial"/>
                </a:rPr>
              </a:br>
              <a:r>
                <a:rPr b="1" i="0" lang="en" sz="1300" u="none" cap="none" strike="noStrike">
                  <a:solidFill>
                    <a:srgbClr val="000000"/>
                  </a:solidFill>
                  <a:latin typeface="Arial"/>
                  <a:ea typeface="Arial"/>
                  <a:cs typeface="Arial"/>
                  <a:sym typeface="Arial"/>
                </a:rPr>
                <a:t>TEXT</a:t>
              </a:r>
              <a:endParaRPr sz="1000"/>
            </a:p>
          </p:txBody>
        </p:sp>
      </p:grpSp>
      <p:grpSp>
        <p:nvGrpSpPr>
          <p:cNvPr id="489" name="Shape 489"/>
          <p:cNvGrpSpPr/>
          <p:nvPr/>
        </p:nvGrpSpPr>
        <p:grpSpPr>
          <a:xfrm>
            <a:off x="1518047" y="1288111"/>
            <a:ext cx="892867" cy="894391"/>
            <a:chOff x="0" y="0"/>
            <a:chExt cx="1269900" cy="1269900"/>
          </a:xfrm>
        </p:grpSpPr>
        <p:pic>
          <p:nvPicPr>
            <p:cNvPr id="490" name="Shape 490"/>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491" name="Shape 491"/>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492" name="Shape 492"/>
          <p:cNvGrpSpPr/>
          <p:nvPr/>
        </p:nvGrpSpPr>
        <p:grpSpPr>
          <a:xfrm>
            <a:off x="446484" y="2352592"/>
            <a:ext cx="892867" cy="894391"/>
            <a:chOff x="0" y="0"/>
            <a:chExt cx="1269900" cy="1269900"/>
          </a:xfrm>
        </p:grpSpPr>
        <p:pic>
          <p:nvPicPr>
            <p:cNvPr id="493" name="Shape 493"/>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494" name="Shape 494"/>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495" name="Shape 495"/>
          <p:cNvGrpSpPr/>
          <p:nvPr/>
        </p:nvGrpSpPr>
        <p:grpSpPr>
          <a:xfrm>
            <a:off x="1518047" y="2352592"/>
            <a:ext cx="892867" cy="894391"/>
            <a:chOff x="0" y="0"/>
            <a:chExt cx="1269900" cy="1269900"/>
          </a:xfrm>
        </p:grpSpPr>
        <p:pic>
          <p:nvPicPr>
            <p:cNvPr id="496" name="Shape 496"/>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497" name="Shape 497"/>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498" name="Shape 498"/>
          <p:cNvGrpSpPr/>
          <p:nvPr/>
        </p:nvGrpSpPr>
        <p:grpSpPr>
          <a:xfrm>
            <a:off x="446484" y="3434964"/>
            <a:ext cx="892867" cy="894391"/>
            <a:chOff x="0" y="0"/>
            <a:chExt cx="1269900" cy="1269900"/>
          </a:xfrm>
        </p:grpSpPr>
        <p:pic>
          <p:nvPicPr>
            <p:cNvPr id="499" name="Shape 499"/>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500" name="Shape 500"/>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501" name="Shape 501"/>
          <p:cNvGrpSpPr/>
          <p:nvPr/>
        </p:nvGrpSpPr>
        <p:grpSpPr>
          <a:xfrm>
            <a:off x="1518047" y="3434964"/>
            <a:ext cx="892867" cy="894391"/>
            <a:chOff x="0" y="0"/>
            <a:chExt cx="1269900" cy="1269900"/>
          </a:xfrm>
        </p:grpSpPr>
        <p:pic>
          <p:nvPicPr>
            <p:cNvPr id="502" name="Shape 502"/>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503" name="Shape 503"/>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sp>
        <p:nvSpPr>
          <p:cNvPr id="504" name="Shape 504"/>
          <p:cNvSpPr/>
          <p:nvPr/>
        </p:nvSpPr>
        <p:spPr>
          <a:xfrm>
            <a:off x="6181018" y="1288111"/>
            <a:ext cx="2275398" cy="143121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8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505" name="Shape 505"/>
          <p:cNvGrpSpPr/>
          <p:nvPr/>
        </p:nvGrpSpPr>
        <p:grpSpPr>
          <a:xfrm>
            <a:off x="2848570" y="1288111"/>
            <a:ext cx="1428629" cy="1431067"/>
            <a:chOff x="0" y="0"/>
            <a:chExt cx="2031900" cy="2031900"/>
          </a:xfrm>
        </p:grpSpPr>
        <p:pic>
          <p:nvPicPr>
            <p:cNvPr id="506" name="Shape 506"/>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507" name="Shape 507"/>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TERM</a:t>
              </a:r>
              <a:endParaRPr sz="1000"/>
            </a:p>
          </p:txBody>
        </p:sp>
        <p:sp>
          <p:nvSpPr>
            <p:cNvPr id="508" name="Shape 508"/>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8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509" name="Shape 509"/>
          <p:cNvGrpSpPr/>
          <p:nvPr/>
        </p:nvGrpSpPr>
        <p:grpSpPr>
          <a:xfrm>
            <a:off x="4473773" y="1288111"/>
            <a:ext cx="1428629" cy="1431067"/>
            <a:chOff x="0" y="0"/>
            <a:chExt cx="2031900" cy="2031900"/>
          </a:xfrm>
        </p:grpSpPr>
        <p:pic>
          <p:nvPicPr>
            <p:cNvPr id="510" name="Shape 510"/>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511" name="Shape 511"/>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512" name="Shape 512"/>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8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513" name="Shape 513"/>
          <p:cNvGrpSpPr/>
          <p:nvPr/>
        </p:nvGrpSpPr>
        <p:grpSpPr>
          <a:xfrm>
            <a:off x="2848570" y="2898250"/>
            <a:ext cx="1428629" cy="1431067"/>
            <a:chOff x="0" y="0"/>
            <a:chExt cx="2031900" cy="2031900"/>
          </a:xfrm>
        </p:grpSpPr>
        <p:pic>
          <p:nvPicPr>
            <p:cNvPr id="514" name="Shape 514"/>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515" name="Shape 515"/>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516" name="Shape 516"/>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8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517" name="Shape 517"/>
          <p:cNvGrpSpPr/>
          <p:nvPr/>
        </p:nvGrpSpPr>
        <p:grpSpPr>
          <a:xfrm>
            <a:off x="4473773" y="2898250"/>
            <a:ext cx="1428629" cy="1431067"/>
            <a:chOff x="0" y="0"/>
            <a:chExt cx="2031900" cy="2031900"/>
          </a:xfrm>
        </p:grpSpPr>
        <p:pic>
          <p:nvPicPr>
            <p:cNvPr id="518" name="Shape 518"/>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519" name="Shape 519"/>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520" name="Shape 520"/>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8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521" name="Shape 521"/>
          <p:cNvSpPr/>
          <p:nvPr/>
        </p:nvSpPr>
        <p:spPr>
          <a:xfrm>
            <a:off x="6181018" y="2898250"/>
            <a:ext cx="2275398" cy="143121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8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522" name="Shape 522"/>
        <p:cNvGrpSpPr/>
        <p:nvPr/>
      </p:nvGrpSpPr>
      <p:grpSpPr>
        <a:xfrm>
          <a:off x="0" y="0"/>
          <a:ext cx="0" cy="0"/>
          <a:chOff x="0" y="0"/>
          <a:chExt cx="0" cy="0"/>
        </a:xfrm>
      </p:grpSpPr>
      <p:cxnSp>
        <p:nvCxnSpPr>
          <p:cNvPr id="523" name="Shape 523"/>
          <p:cNvCxnSpPr/>
          <p:nvPr/>
        </p:nvCxnSpPr>
        <p:spPr>
          <a:xfrm>
            <a:off x="446484" y="447261"/>
            <a:ext cx="8250900" cy="0"/>
          </a:xfrm>
          <a:prstGeom prst="straightConnector1">
            <a:avLst/>
          </a:prstGeom>
          <a:noFill/>
          <a:ln>
            <a:noFill/>
          </a:ln>
        </p:spPr>
      </p:cxnSp>
      <p:cxnSp>
        <p:nvCxnSpPr>
          <p:cNvPr id="524" name="Shape 524"/>
          <p:cNvCxnSpPr/>
          <p:nvPr/>
        </p:nvCxnSpPr>
        <p:spPr>
          <a:xfrm>
            <a:off x="446484" y="858741"/>
            <a:ext cx="8250900" cy="0"/>
          </a:xfrm>
          <a:prstGeom prst="straightConnector1">
            <a:avLst/>
          </a:prstGeom>
          <a:noFill/>
          <a:ln>
            <a:noFill/>
          </a:ln>
        </p:spPr>
      </p:cxnSp>
      <p:grpSp>
        <p:nvGrpSpPr>
          <p:cNvPr id="525" name="Shape 525"/>
          <p:cNvGrpSpPr/>
          <p:nvPr/>
        </p:nvGrpSpPr>
        <p:grpSpPr>
          <a:xfrm>
            <a:off x="973336" y="2204996"/>
            <a:ext cx="892867" cy="894391"/>
            <a:chOff x="0" y="0"/>
            <a:chExt cx="1269900" cy="1269900"/>
          </a:xfrm>
        </p:grpSpPr>
        <p:pic>
          <p:nvPicPr>
            <p:cNvPr id="526" name="Shape 526"/>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527" name="Shape 527"/>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528" name="Shape 528"/>
          <p:cNvCxnSpPr/>
          <p:nvPr/>
        </p:nvCxnSpPr>
        <p:spPr>
          <a:xfrm flipH="1" rot="10800000">
            <a:off x="2750344" y="2284391"/>
            <a:ext cx="2626200" cy="300"/>
          </a:xfrm>
          <a:prstGeom prst="straightConnector1">
            <a:avLst/>
          </a:prstGeom>
          <a:noFill/>
          <a:ln>
            <a:noFill/>
          </a:ln>
        </p:spPr>
      </p:cxnSp>
      <p:cxnSp>
        <p:nvCxnSpPr>
          <p:cNvPr id="529" name="Shape 529"/>
          <p:cNvCxnSpPr/>
          <p:nvPr/>
        </p:nvCxnSpPr>
        <p:spPr>
          <a:xfrm flipH="1" rot="10800000">
            <a:off x="2750344" y="3790229"/>
            <a:ext cx="2626200" cy="300"/>
          </a:xfrm>
          <a:prstGeom prst="straightConnector1">
            <a:avLst/>
          </a:prstGeom>
          <a:noFill/>
          <a:ln>
            <a:noFill/>
          </a:ln>
        </p:spPr>
      </p:cxnSp>
      <p:sp>
        <p:nvSpPr>
          <p:cNvPr id="530" name="Shape 530"/>
          <p:cNvSpPr/>
          <p:nvPr/>
        </p:nvSpPr>
        <p:spPr>
          <a:xfrm>
            <a:off x="2750344" y="2105786"/>
            <a:ext cx="2625300" cy="1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TIMING</a:t>
            </a:r>
            <a:endParaRPr sz="1000"/>
          </a:p>
        </p:txBody>
      </p:sp>
      <p:sp>
        <p:nvSpPr>
          <p:cNvPr id="531" name="Shape 531"/>
          <p:cNvSpPr/>
          <p:nvPr/>
        </p:nvSpPr>
        <p:spPr>
          <a:xfrm>
            <a:off x="2750344" y="3602679"/>
            <a:ext cx="2625300" cy="1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cxnSp>
        <p:nvCxnSpPr>
          <p:cNvPr id="532" name="Shape 532"/>
          <p:cNvCxnSpPr/>
          <p:nvPr/>
        </p:nvCxnSpPr>
        <p:spPr>
          <a:xfrm flipH="1" rot="10800000">
            <a:off x="2750344" y="1565677"/>
            <a:ext cx="2626200" cy="300"/>
          </a:xfrm>
          <a:prstGeom prst="straightConnector1">
            <a:avLst/>
          </a:prstGeom>
          <a:noFill/>
          <a:ln>
            <a:noFill/>
          </a:ln>
        </p:spPr>
      </p:cxnSp>
      <p:sp>
        <p:nvSpPr>
          <p:cNvPr id="533" name="Shape 533"/>
          <p:cNvSpPr/>
          <p:nvPr/>
        </p:nvSpPr>
        <p:spPr>
          <a:xfrm>
            <a:off x="2750344" y="1387071"/>
            <a:ext cx="2625300" cy="1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cxnSp>
        <p:nvCxnSpPr>
          <p:cNvPr id="534" name="Shape 534"/>
          <p:cNvCxnSpPr/>
          <p:nvPr/>
        </p:nvCxnSpPr>
        <p:spPr>
          <a:xfrm rot="10800000">
            <a:off x="2268141" y="1270402"/>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535" name="Shape 535"/>
        <p:cNvGrpSpPr/>
        <p:nvPr/>
      </p:nvGrpSpPr>
      <p:grpSpPr>
        <a:xfrm>
          <a:off x="0" y="0"/>
          <a:ext cx="0" cy="0"/>
          <a:chOff x="0" y="0"/>
          <a:chExt cx="0" cy="0"/>
        </a:xfrm>
      </p:grpSpPr>
      <p:cxnSp>
        <p:nvCxnSpPr>
          <p:cNvPr id="536" name="Shape 536"/>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537" name="Shape 537"/>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538" name="Shape 538"/>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539" name="Shape 539"/>
        <p:cNvGrpSpPr/>
        <p:nvPr/>
      </p:nvGrpSpPr>
      <p:grpSpPr>
        <a:xfrm>
          <a:off x="0" y="0"/>
          <a:ext cx="0" cy="0"/>
          <a:chOff x="0" y="0"/>
          <a:chExt cx="0" cy="0"/>
        </a:xfrm>
      </p:grpSpPr>
      <p:cxnSp>
        <p:nvCxnSpPr>
          <p:cNvPr id="540" name="Shape 540"/>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541" name="Shape 541"/>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542" name="Shape 542"/>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543" name="Shape 543"/>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544" name="Shape 544"/>
        <p:cNvGrpSpPr/>
        <p:nvPr/>
      </p:nvGrpSpPr>
      <p:grpSpPr>
        <a:xfrm>
          <a:off x="0" y="0"/>
          <a:ext cx="0" cy="0"/>
          <a:chOff x="0" y="0"/>
          <a:chExt cx="0" cy="0"/>
        </a:xfrm>
      </p:grpSpPr>
      <p:cxnSp>
        <p:nvCxnSpPr>
          <p:cNvPr id="545" name="Shape 545"/>
          <p:cNvCxnSpPr/>
          <p:nvPr/>
        </p:nvCxnSpPr>
        <p:spPr>
          <a:xfrm>
            <a:off x="446484" y="447261"/>
            <a:ext cx="8250900" cy="0"/>
          </a:xfrm>
          <a:prstGeom prst="straightConnector1">
            <a:avLst/>
          </a:prstGeom>
          <a:noFill/>
          <a:ln>
            <a:noFill/>
          </a:ln>
        </p:spPr>
      </p:cxnSp>
      <p:cxnSp>
        <p:nvCxnSpPr>
          <p:cNvPr id="546" name="Shape 546"/>
          <p:cNvCxnSpPr/>
          <p:nvPr/>
        </p:nvCxnSpPr>
        <p:spPr>
          <a:xfrm>
            <a:off x="446484" y="858741"/>
            <a:ext cx="8250900" cy="0"/>
          </a:xfrm>
          <a:prstGeom prst="straightConnector1">
            <a:avLst/>
          </a:prstGeom>
          <a:noFill/>
          <a:ln>
            <a:noFill/>
          </a:ln>
        </p:spPr>
      </p:cxnSp>
      <p:grpSp>
        <p:nvGrpSpPr>
          <p:cNvPr id="547" name="Shape 547"/>
          <p:cNvGrpSpPr/>
          <p:nvPr/>
        </p:nvGrpSpPr>
        <p:grpSpPr>
          <a:xfrm>
            <a:off x="973336" y="2204996"/>
            <a:ext cx="892867" cy="894391"/>
            <a:chOff x="0" y="0"/>
            <a:chExt cx="1269900" cy="1269900"/>
          </a:xfrm>
        </p:grpSpPr>
        <p:pic>
          <p:nvPicPr>
            <p:cNvPr id="548" name="Shape 548"/>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549" name="Shape 549"/>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550" name="Shape 550"/>
          <p:cNvCxnSpPr/>
          <p:nvPr/>
        </p:nvCxnSpPr>
        <p:spPr>
          <a:xfrm rot="10800000">
            <a:off x="2268141" y="1270402"/>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551" name="Shape 551"/>
        <p:cNvGrpSpPr/>
        <p:nvPr/>
      </p:nvGrpSpPr>
      <p:grpSpPr>
        <a:xfrm>
          <a:off x="0" y="0"/>
          <a:ext cx="0" cy="0"/>
          <a:chOff x="0" y="0"/>
          <a:chExt cx="0" cy="0"/>
        </a:xfrm>
      </p:grpSpPr>
      <p:cxnSp>
        <p:nvCxnSpPr>
          <p:cNvPr id="552" name="Shape 552"/>
          <p:cNvCxnSpPr/>
          <p:nvPr/>
        </p:nvCxnSpPr>
        <p:spPr>
          <a:xfrm>
            <a:off x="446484" y="447261"/>
            <a:ext cx="8250900" cy="0"/>
          </a:xfrm>
          <a:prstGeom prst="straightConnector1">
            <a:avLst/>
          </a:prstGeom>
          <a:noFill/>
          <a:ln>
            <a:noFill/>
          </a:ln>
        </p:spPr>
      </p:cxnSp>
      <p:cxnSp>
        <p:nvCxnSpPr>
          <p:cNvPr id="553" name="Shape 553"/>
          <p:cNvCxnSpPr/>
          <p:nvPr/>
        </p:nvCxnSpPr>
        <p:spPr>
          <a:xfrm>
            <a:off x="446484" y="858741"/>
            <a:ext cx="8250900" cy="0"/>
          </a:xfrm>
          <a:prstGeom prst="straightConnector1">
            <a:avLst/>
          </a:prstGeom>
          <a:noFill/>
          <a:ln>
            <a:noFill/>
          </a:ln>
        </p:spPr>
      </p:cxnSp>
      <p:cxnSp>
        <p:nvCxnSpPr>
          <p:cNvPr id="554" name="Shape 554"/>
          <p:cNvCxnSpPr/>
          <p:nvPr/>
        </p:nvCxnSpPr>
        <p:spPr>
          <a:xfrm flipH="1" rot="10800000">
            <a:off x="6063258" y="1958703"/>
            <a:ext cx="2626200" cy="300"/>
          </a:xfrm>
          <a:prstGeom prst="straightConnector1">
            <a:avLst/>
          </a:prstGeom>
          <a:noFill/>
          <a:ln>
            <a:noFill/>
          </a:ln>
        </p:spPr>
      </p:cxnSp>
      <p:cxnSp>
        <p:nvCxnSpPr>
          <p:cNvPr id="555" name="Shape 555"/>
          <p:cNvCxnSpPr/>
          <p:nvPr/>
        </p:nvCxnSpPr>
        <p:spPr>
          <a:xfrm>
            <a:off x="446484" y="1959003"/>
            <a:ext cx="5444100" cy="0"/>
          </a:xfrm>
          <a:prstGeom prst="straightConnector1">
            <a:avLst/>
          </a:prstGeom>
          <a:noFill/>
          <a:ln>
            <a:noFill/>
          </a:ln>
        </p:spPr>
      </p:cxnSp>
      <p:sp>
        <p:nvSpPr>
          <p:cNvPr id="556" name="Shape 556"/>
          <p:cNvSpPr/>
          <p:nvPr/>
        </p:nvSpPr>
        <p:spPr>
          <a:xfrm>
            <a:off x="446484" y="1681701"/>
            <a:ext cx="2625300" cy="1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557" name="Shape 557"/>
          <p:cNvSpPr/>
          <p:nvPr/>
        </p:nvSpPr>
        <p:spPr>
          <a:xfrm>
            <a:off x="6072188" y="1681701"/>
            <a:ext cx="2625300" cy="178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
        <p:nvSpPr>
          <p:cNvPr id="558" name="Shape 558"/>
          <p:cNvSpPr txBox="1"/>
          <p:nvPr>
            <p:ph idx="12" type="sldNum"/>
          </p:nvPr>
        </p:nvSpPr>
        <p:spPr>
          <a:xfrm>
            <a:off x="8447484"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559" name="Shape 559"/>
        <p:cNvGrpSpPr/>
        <p:nvPr/>
      </p:nvGrpSpPr>
      <p:grpSpPr>
        <a:xfrm>
          <a:off x="0" y="0"/>
          <a:ext cx="0" cy="0"/>
          <a:chOff x="0" y="0"/>
          <a:chExt cx="0" cy="0"/>
        </a:xfrm>
      </p:grpSpPr>
      <p:sp>
        <p:nvSpPr>
          <p:cNvPr id="560" name="Shape 560"/>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561" name="Shape 561"/>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366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19200" lvl="8" rtl="0">
              <a:lnSpc>
                <a:spcPct val="92592"/>
              </a:lnSpc>
              <a:spcBef>
                <a:spcPts val="0"/>
              </a:spcBef>
              <a:spcAft>
                <a:spcPts val="0"/>
              </a:spcAft>
              <a:buSzPts val="1000"/>
              <a:buChar char="■"/>
              <a:defRPr/>
            </a:lvl9pPr>
          </a:lstStyle>
          <a:p/>
        </p:txBody>
      </p:sp>
      <p:sp>
        <p:nvSpPr>
          <p:cNvPr id="562" name="Shape 562"/>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563" name="Shape 563"/>
        <p:cNvGrpSpPr/>
        <p:nvPr/>
      </p:nvGrpSpPr>
      <p:grpSpPr>
        <a:xfrm>
          <a:off x="0" y="0"/>
          <a:ext cx="0" cy="0"/>
          <a:chOff x="0" y="0"/>
          <a:chExt cx="0" cy="0"/>
        </a:xfrm>
      </p:grpSpPr>
      <p:pic>
        <p:nvPicPr>
          <p:cNvPr id="564" name="Shape 564"/>
          <p:cNvPicPr preferRelativeResize="0"/>
          <p:nvPr/>
        </p:nvPicPr>
        <p:blipFill rotWithShape="1">
          <a:blip r:embed="rId2">
            <a:alphaModFix/>
          </a:blip>
          <a:srcRect b="0" l="0" r="0" t="0"/>
          <a:stretch/>
        </p:blipFill>
        <p:spPr>
          <a:xfrm>
            <a:off x="2330648" y="1095492"/>
            <a:ext cx="4472700" cy="3631800"/>
          </a:xfrm>
          <a:prstGeom prst="rect">
            <a:avLst/>
          </a:prstGeom>
          <a:noFill/>
          <a:ln>
            <a:noFill/>
          </a:ln>
        </p:spPr>
      </p:pic>
      <p:cxnSp>
        <p:nvCxnSpPr>
          <p:cNvPr id="565" name="Shape 565"/>
          <p:cNvCxnSpPr/>
          <p:nvPr/>
        </p:nvCxnSpPr>
        <p:spPr>
          <a:xfrm>
            <a:off x="446484" y="447261"/>
            <a:ext cx="8250900" cy="0"/>
          </a:xfrm>
          <a:prstGeom prst="straightConnector1">
            <a:avLst/>
          </a:prstGeom>
          <a:noFill/>
          <a:ln>
            <a:noFill/>
          </a:ln>
        </p:spPr>
      </p:cxnSp>
      <p:cxnSp>
        <p:nvCxnSpPr>
          <p:cNvPr id="566" name="Shape 566"/>
          <p:cNvCxnSpPr/>
          <p:nvPr/>
        </p:nvCxnSpPr>
        <p:spPr>
          <a:xfrm>
            <a:off x="446484" y="858741"/>
            <a:ext cx="8250900" cy="0"/>
          </a:xfrm>
          <a:prstGeom prst="straightConnector1">
            <a:avLst/>
          </a:prstGeom>
          <a:noFill/>
          <a:ln>
            <a:noFill/>
          </a:ln>
        </p:spPr>
      </p:cxnSp>
      <p:sp>
        <p:nvSpPr>
          <p:cNvPr id="567" name="Shape 567"/>
          <p:cNvSpPr txBox="1"/>
          <p:nvPr>
            <p:ph idx="1" type="body"/>
          </p:nvPr>
        </p:nvSpPr>
        <p:spPr>
          <a:xfrm>
            <a:off x="2536031" y="1270221"/>
            <a:ext cx="4098600" cy="2316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568" name="Shape 568"/>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569" name="Shape 569"/>
        <p:cNvGrpSpPr/>
        <p:nvPr/>
      </p:nvGrpSpPr>
      <p:grpSpPr>
        <a:xfrm>
          <a:off x="0" y="0"/>
          <a:ext cx="0" cy="0"/>
          <a:chOff x="0" y="0"/>
          <a:chExt cx="0" cy="0"/>
        </a:xfrm>
      </p:grpSpPr>
      <p:pic>
        <p:nvPicPr>
          <p:cNvPr id="570" name="Shape 570"/>
          <p:cNvPicPr preferRelativeResize="0"/>
          <p:nvPr/>
        </p:nvPicPr>
        <p:blipFill rotWithShape="1">
          <a:blip r:embed="rId2">
            <a:alphaModFix/>
          </a:blip>
          <a:srcRect b="0" l="0" r="0" t="0"/>
          <a:stretch/>
        </p:blipFill>
        <p:spPr>
          <a:xfrm>
            <a:off x="1965089" y="1096068"/>
            <a:ext cx="5153100" cy="3612300"/>
          </a:xfrm>
          <a:prstGeom prst="rect">
            <a:avLst/>
          </a:prstGeom>
          <a:noFill/>
          <a:ln>
            <a:noFill/>
          </a:ln>
        </p:spPr>
      </p:pic>
      <p:cxnSp>
        <p:nvCxnSpPr>
          <p:cNvPr id="571" name="Shape 571"/>
          <p:cNvCxnSpPr/>
          <p:nvPr/>
        </p:nvCxnSpPr>
        <p:spPr>
          <a:xfrm>
            <a:off x="446484" y="447261"/>
            <a:ext cx="8250900" cy="0"/>
          </a:xfrm>
          <a:prstGeom prst="straightConnector1">
            <a:avLst/>
          </a:prstGeom>
          <a:noFill/>
          <a:ln>
            <a:noFill/>
          </a:ln>
        </p:spPr>
      </p:cxnSp>
      <p:cxnSp>
        <p:nvCxnSpPr>
          <p:cNvPr id="572" name="Shape 572"/>
          <p:cNvCxnSpPr/>
          <p:nvPr/>
        </p:nvCxnSpPr>
        <p:spPr>
          <a:xfrm>
            <a:off x="446484" y="858741"/>
            <a:ext cx="8250900" cy="0"/>
          </a:xfrm>
          <a:prstGeom prst="straightConnector1">
            <a:avLst/>
          </a:prstGeom>
          <a:noFill/>
          <a:ln>
            <a:noFill/>
          </a:ln>
        </p:spPr>
      </p:cxnSp>
      <p:sp>
        <p:nvSpPr>
          <p:cNvPr id="573" name="Shape 573"/>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574" name="Shape 574"/>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575" name="Shape 575"/>
        <p:cNvGrpSpPr/>
        <p:nvPr/>
      </p:nvGrpSpPr>
      <p:grpSpPr>
        <a:xfrm>
          <a:off x="0" y="0"/>
          <a:ext cx="0" cy="0"/>
          <a:chOff x="0" y="0"/>
          <a:chExt cx="0" cy="0"/>
        </a:xfrm>
      </p:grpSpPr>
      <p:pic>
        <p:nvPicPr>
          <p:cNvPr id="576" name="Shape 576"/>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577" name="Shape 577"/>
          <p:cNvCxnSpPr/>
          <p:nvPr/>
        </p:nvCxnSpPr>
        <p:spPr>
          <a:xfrm>
            <a:off x="446484" y="447261"/>
            <a:ext cx="8250900" cy="0"/>
          </a:xfrm>
          <a:prstGeom prst="straightConnector1">
            <a:avLst/>
          </a:prstGeom>
          <a:noFill/>
          <a:ln>
            <a:noFill/>
          </a:ln>
        </p:spPr>
      </p:cxnSp>
      <p:cxnSp>
        <p:nvCxnSpPr>
          <p:cNvPr id="578" name="Shape 578"/>
          <p:cNvCxnSpPr/>
          <p:nvPr/>
        </p:nvCxnSpPr>
        <p:spPr>
          <a:xfrm>
            <a:off x="446484" y="858741"/>
            <a:ext cx="8250900" cy="0"/>
          </a:xfrm>
          <a:prstGeom prst="straightConnector1">
            <a:avLst/>
          </a:prstGeom>
          <a:noFill/>
          <a:ln>
            <a:noFill/>
          </a:ln>
        </p:spPr>
      </p:cxnSp>
      <p:sp>
        <p:nvSpPr>
          <p:cNvPr id="579" name="Shape 579"/>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580" name="Shape 580"/>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581" name="Shape 581"/>
        <p:cNvGrpSpPr/>
        <p:nvPr/>
      </p:nvGrpSpPr>
      <p:grpSpPr>
        <a:xfrm>
          <a:off x="0" y="0"/>
          <a:ext cx="0" cy="0"/>
          <a:chOff x="0" y="0"/>
          <a:chExt cx="0" cy="0"/>
        </a:xfrm>
      </p:grpSpPr>
      <p:pic>
        <p:nvPicPr>
          <p:cNvPr id="582" name="Shape 582"/>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583" name="Shape 583"/>
          <p:cNvPicPr preferRelativeResize="0"/>
          <p:nvPr/>
        </p:nvPicPr>
        <p:blipFill rotWithShape="1">
          <a:blip r:embed="rId3">
            <a:alphaModFix/>
          </a:blip>
          <a:srcRect b="0" l="0" r="0" t="0"/>
          <a:stretch/>
        </p:blipFill>
        <p:spPr>
          <a:xfrm>
            <a:off x="3286125" y="966083"/>
            <a:ext cx="2598600" cy="3884400"/>
          </a:xfrm>
          <a:prstGeom prst="rect">
            <a:avLst/>
          </a:prstGeom>
          <a:noFill/>
          <a:ln>
            <a:noFill/>
          </a:ln>
        </p:spPr>
      </p:pic>
      <p:pic>
        <p:nvPicPr>
          <p:cNvPr id="584" name="Shape 584"/>
          <p:cNvPicPr preferRelativeResize="0"/>
          <p:nvPr/>
        </p:nvPicPr>
        <p:blipFill rotWithShape="1">
          <a:blip r:embed="rId4">
            <a:alphaModFix/>
          </a:blip>
          <a:srcRect b="0" l="0" r="0" t="0"/>
          <a:stretch/>
        </p:blipFill>
        <p:spPr>
          <a:xfrm>
            <a:off x="5982891" y="957138"/>
            <a:ext cx="2098500" cy="3845400"/>
          </a:xfrm>
          <a:prstGeom prst="rect">
            <a:avLst/>
          </a:prstGeom>
          <a:noFill/>
          <a:ln>
            <a:noFill/>
          </a:ln>
        </p:spPr>
      </p:pic>
      <p:cxnSp>
        <p:nvCxnSpPr>
          <p:cNvPr id="585" name="Shape 585"/>
          <p:cNvCxnSpPr/>
          <p:nvPr/>
        </p:nvCxnSpPr>
        <p:spPr>
          <a:xfrm>
            <a:off x="446484" y="447261"/>
            <a:ext cx="8250900" cy="0"/>
          </a:xfrm>
          <a:prstGeom prst="straightConnector1">
            <a:avLst/>
          </a:prstGeom>
          <a:noFill/>
          <a:ln>
            <a:noFill/>
          </a:ln>
        </p:spPr>
      </p:cxnSp>
      <p:cxnSp>
        <p:nvCxnSpPr>
          <p:cNvPr id="586" name="Shape 586"/>
          <p:cNvCxnSpPr/>
          <p:nvPr/>
        </p:nvCxnSpPr>
        <p:spPr>
          <a:xfrm>
            <a:off x="446484" y="858741"/>
            <a:ext cx="8250900" cy="0"/>
          </a:xfrm>
          <a:prstGeom prst="straightConnector1">
            <a:avLst/>
          </a:prstGeom>
          <a:noFill/>
          <a:ln>
            <a:noFill/>
          </a:ln>
        </p:spPr>
      </p:cxnSp>
      <p:sp>
        <p:nvSpPr>
          <p:cNvPr id="587" name="Shape 587"/>
          <p:cNvSpPr/>
          <p:nvPr/>
        </p:nvSpPr>
        <p:spPr>
          <a:xfrm>
            <a:off x="3973711" y="2701456"/>
            <a:ext cx="1200900" cy="1788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588" name="Shape 588"/>
          <p:cNvSpPr/>
          <p:nvPr/>
        </p:nvSpPr>
        <p:spPr>
          <a:xfrm>
            <a:off x="6456164" y="2701456"/>
            <a:ext cx="1200900" cy="1788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589" name="Shape 589"/>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590" name="Shape 590"/>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591" name="Shape 591"/>
        <p:cNvGrpSpPr/>
        <p:nvPr/>
      </p:nvGrpSpPr>
      <p:grpSpPr>
        <a:xfrm>
          <a:off x="0" y="0"/>
          <a:ext cx="0" cy="0"/>
          <a:chOff x="0" y="0"/>
          <a:chExt cx="0" cy="0"/>
        </a:xfrm>
      </p:grpSpPr>
      <p:cxnSp>
        <p:nvCxnSpPr>
          <p:cNvPr id="592" name="Shape 592"/>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593" name="Shape 593"/>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594" name="Shape 594"/>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DISCUSSION TIME</a:t>
            </a:r>
            <a:endParaRPr sz="1000"/>
          </a:p>
        </p:txBody>
      </p:sp>
      <p:sp>
        <p:nvSpPr>
          <p:cNvPr id="595" name="Shape 595"/>
          <p:cNvSpPr txBox="1"/>
          <p:nvPr>
            <p:ph idx="12" type="sldNum"/>
          </p:nvPr>
        </p:nvSpPr>
        <p:spPr>
          <a:xfrm>
            <a:off x="8458910"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54000" lvl="2" marL="0" algn="l">
              <a:spcBef>
                <a:spcPts val="0"/>
              </a:spcBef>
              <a:spcAft>
                <a:spcPts val="0"/>
              </a:spcAft>
              <a:buSzPts val="1000"/>
              <a:buChar char="■"/>
            </a:pPr>
            <a:r>
              <a:t/>
            </a:r>
            <a:endParaRPr/>
          </a:p>
          <a:p>
            <a:pPr indent="419100" lvl="3" marL="0" algn="l">
              <a:spcBef>
                <a:spcPts val="0"/>
              </a:spcBef>
              <a:spcAft>
                <a:spcPts val="0"/>
              </a:spcAft>
              <a:buSzPts val="1000"/>
              <a:buChar char="●"/>
            </a:pPr>
            <a:r>
              <a:t/>
            </a:r>
            <a:endParaRPr/>
          </a:p>
          <a:p>
            <a:pPr indent="584200" lvl="4" marL="0" algn="l">
              <a:spcBef>
                <a:spcPts val="0"/>
              </a:spcBef>
              <a:spcAft>
                <a:spcPts val="0"/>
              </a:spcAft>
              <a:buSzPts val="1000"/>
              <a:buChar char="○"/>
            </a:pPr>
            <a:r>
              <a:t/>
            </a:r>
            <a:endParaRPr/>
          </a:p>
          <a:p>
            <a:pPr indent="736600" lvl="5" marL="0" algn="l">
              <a:spcBef>
                <a:spcPts val="0"/>
              </a:spcBef>
              <a:spcAft>
                <a:spcPts val="0"/>
              </a:spcAft>
              <a:buSzPts val="1000"/>
              <a:buChar char="■"/>
            </a:pPr>
            <a:r>
              <a:t/>
            </a:r>
            <a:endParaRPr/>
          </a:p>
          <a:p>
            <a:pPr indent="901700" lvl="6" marL="0" algn="l">
              <a:spcBef>
                <a:spcPts val="0"/>
              </a:spcBef>
              <a:spcAft>
                <a:spcPts val="0"/>
              </a:spcAft>
              <a:buSzPts val="1000"/>
              <a:buChar char="●"/>
            </a:pPr>
            <a:r>
              <a:t/>
            </a:r>
            <a:endParaRPr/>
          </a:p>
          <a:p>
            <a:pPr indent="1066800" lvl="7" marL="0" algn="l">
              <a:spcBef>
                <a:spcPts val="0"/>
              </a:spcBef>
              <a:spcAft>
                <a:spcPts val="0"/>
              </a:spcAft>
              <a:buSzPts val="1000"/>
              <a:buChar char="○"/>
            </a:pPr>
            <a:r>
              <a:t/>
            </a:r>
            <a:endParaRPr/>
          </a:p>
          <a:p>
            <a:pPr indent="1219200" lvl="8" marL="0" algn="l">
              <a:spcBef>
                <a:spcPts val="0"/>
              </a:spcBef>
              <a:spcAft>
                <a:spcPts val="0"/>
              </a:spcAft>
              <a:buSzPts val="1000"/>
              <a:buChar char="■"/>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596" name="Shape 596"/>
        <p:cNvGrpSpPr/>
        <p:nvPr/>
      </p:nvGrpSpPr>
      <p:grpSpPr>
        <a:xfrm>
          <a:off x="0" y="0"/>
          <a:ext cx="0" cy="0"/>
          <a:chOff x="0" y="0"/>
          <a:chExt cx="0" cy="0"/>
        </a:xfrm>
      </p:grpSpPr>
      <p:cxnSp>
        <p:nvCxnSpPr>
          <p:cNvPr id="597" name="Shape 597"/>
          <p:cNvCxnSpPr/>
          <p:nvPr/>
        </p:nvCxnSpPr>
        <p:spPr>
          <a:xfrm>
            <a:off x="446484" y="447261"/>
            <a:ext cx="8250900" cy="0"/>
          </a:xfrm>
          <a:prstGeom prst="straightConnector1">
            <a:avLst/>
          </a:prstGeom>
          <a:noFill/>
          <a:ln>
            <a:noFill/>
          </a:ln>
        </p:spPr>
      </p:cxnSp>
      <p:cxnSp>
        <p:nvCxnSpPr>
          <p:cNvPr id="598" name="Shape 598"/>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599" name="Shape 599"/>
        <p:cNvGrpSpPr/>
        <p:nvPr/>
      </p:nvGrpSpPr>
      <p:grpSpPr>
        <a:xfrm>
          <a:off x="0" y="0"/>
          <a:ext cx="0" cy="0"/>
          <a:chOff x="0" y="0"/>
          <a:chExt cx="0" cy="0"/>
        </a:xfrm>
      </p:grpSpPr>
      <p:cxnSp>
        <p:nvCxnSpPr>
          <p:cNvPr id="600" name="Shape 600"/>
          <p:cNvCxnSpPr/>
          <p:nvPr/>
        </p:nvCxnSpPr>
        <p:spPr>
          <a:xfrm>
            <a:off x="446484" y="447261"/>
            <a:ext cx="8250900" cy="0"/>
          </a:xfrm>
          <a:prstGeom prst="straightConnector1">
            <a:avLst/>
          </a:prstGeom>
          <a:noFill/>
          <a:ln>
            <a:noFill/>
          </a:ln>
        </p:spPr>
      </p:cxnSp>
      <p:cxnSp>
        <p:nvCxnSpPr>
          <p:cNvPr id="601" name="Shape 601"/>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602" name="Shape 602"/>
        <p:cNvGrpSpPr/>
        <p:nvPr/>
      </p:nvGrpSpPr>
      <p:grpSpPr>
        <a:xfrm>
          <a:off x="0" y="0"/>
          <a:ext cx="0" cy="0"/>
          <a:chOff x="0" y="0"/>
          <a:chExt cx="0" cy="0"/>
        </a:xfrm>
      </p:grpSpPr>
      <p:cxnSp>
        <p:nvCxnSpPr>
          <p:cNvPr id="603" name="Shape 603"/>
          <p:cNvCxnSpPr/>
          <p:nvPr/>
        </p:nvCxnSpPr>
        <p:spPr>
          <a:xfrm>
            <a:off x="446484" y="447261"/>
            <a:ext cx="8250900" cy="0"/>
          </a:xfrm>
          <a:prstGeom prst="straightConnector1">
            <a:avLst/>
          </a:prstGeom>
          <a:noFill/>
          <a:ln>
            <a:noFill/>
          </a:ln>
        </p:spPr>
      </p:cxnSp>
      <p:cxnSp>
        <p:nvCxnSpPr>
          <p:cNvPr id="604" name="Shape 604"/>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605" name="Shape 605"/>
        <p:cNvGrpSpPr/>
        <p:nvPr/>
      </p:nvGrpSpPr>
      <p:grpSpPr>
        <a:xfrm>
          <a:off x="0" y="0"/>
          <a:ext cx="0" cy="0"/>
          <a:chOff x="0" y="0"/>
          <a:chExt cx="0" cy="0"/>
        </a:xfrm>
      </p:grpSpPr>
      <p:cxnSp>
        <p:nvCxnSpPr>
          <p:cNvPr id="606" name="Shape 606"/>
          <p:cNvCxnSpPr/>
          <p:nvPr/>
        </p:nvCxnSpPr>
        <p:spPr>
          <a:xfrm>
            <a:off x="446484" y="447261"/>
            <a:ext cx="8250900" cy="0"/>
          </a:xfrm>
          <a:prstGeom prst="straightConnector1">
            <a:avLst/>
          </a:prstGeom>
          <a:noFill/>
          <a:ln>
            <a:noFill/>
          </a:ln>
        </p:spPr>
      </p:cxnSp>
      <p:cxnSp>
        <p:nvCxnSpPr>
          <p:cNvPr id="607" name="Shape 607"/>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608" name="Shape 608"/>
        <p:cNvGrpSpPr/>
        <p:nvPr/>
      </p:nvGrpSpPr>
      <p:grpSpPr>
        <a:xfrm>
          <a:off x="0" y="0"/>
          <a:ext cx="0" cy="0"/>
          <a:chOff x="0" y="0"/>
          <a:chExt cx="0" cy="0"/>
        </a:xfrm>
      </p:grpSpPr>
      <p:cxnSp>
        <p:nvCxnSpPr>
          <p:cNvPr id="609" name="Shape 609"/>
          <p:cNvCxnSpPr/>
          <p:nvPr/>
        </p:nvCxnSpPr>
        <p:spPr>
          <a:xfrm>
            <a:off x="446484" y="447261"/>
            <a:ext cx="8250900" cy="0"/>
          </a:xfrm>
          <a:prstGeom prst="straightConnector1">
            <a:avLst/>
          </a:prstGeom>
          <a:noFill/>
          <a:ln>
            <a:noFill/>
          </a:ln>
        </p:spPr>
      </p:cxnSp>
      <p:cxnSp>
        <p:nvCxnSpPr>
          <p:cNvPr id="610" name="Shape 610"/>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611" name="Shape 611"/>
        <p:cNvGrpSpPr/>
        <p:nvPr/>
      </p:nvGrpSpPr>
      <p:grpSpPr>
        <a:xfrm>
          <a:off x="0" y="0"/>
          <a:ext cx="0" cy="0"/>
          <a:chOff x="0" y="0"/>
          <a:chExt cx="0" cy="0"/>
        </a:xfrm>
      </p:grpSpPr>
      <p:cxnSp>
        <p:nvCxnSpPr>
          <p:cNvPr id="612" name="Shape 612"/>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13" name="Shape 613"/>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614" name="Shape 614"/>
        <p:cNvGrpSpPr/>
        <p:nvPr/>
      </p:nvGrpSpPr>
      <p:grpSpPr>
        <a:xfrm>
          <a:off x="0" y="0"/>
          <a:ext cx="0" cy="0"/>
          <a:chOff x="0" y="0"/>
          <a:chExt cx="0" cy="0"/>
        </a:xfrm>
      </p:grpSpPr>
      <p:cxnSp>
        <p:nvCxnSpPr>
          <p:cNvPr id="615" name="Shape 615"/>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16" name="Shape 616"/>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617" name="Shape 617"/>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
        <p:nvSpPr>
          <p:cNvPr id="618" name="Shape 618"/>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19" name="Shape 619"/>
        <p:cNvGrpSpPr/>
        <p:nvPr/>
      </p:nvGrpSpPr>
      <p:grpSpPr>
        <a:xfrm>
          <a:off x="0" y="0"/>
          <a:ext cx="0" cy="0"/>
          <a:chOff x="0" y="0"/>
          <a:chExt cx="0" cy="0"/>
        </a:xfrm>
      </p:grpSpPr>
      <p:sp>
        <p:nvSpPr>
          <p:cNvPr id="620" name="Shape 620"/>
          <p:cNvSpPr txBox="1"/>
          <p:nvPr>
            <p:ph type="ctrTitle"/>
          </p:nvPr>
        </p:nvSpPr>
        <p:spPr>
          <a:xfrm>
            <a:off x="311708" y="744575"/>
            <a:ext cx="8520600" cy="2052600"/>
          </a:xfrm>
          <a:prstGeom prst="rect">
            <a:avLst/>
          </a:prstGeom>
        </p:spPr>
        <p:txBody>
          <a:bodyPr anchorCtr="0" anchor="b" bIns="64325" lIns="64325" spcFirstLastPara="1" rIns="64325" wrap="square" tIns="643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621" name="Shape 621"/>
          <p:cNvSpPr txBox="1"/>
          <p:nvPr>
            <p:ph idx="1" type="subTitle"/>
          </p:nvPr>
        </p:nvSpPr>
        <p:spPr>
          <a:xfrm>
            <a:off x="311700" y="2834125"/>
            <a:ext cx="8520600" cy="792600"/>
          </a:xfrm>
          <a:prstGeom prst="rect">
            <a:avLst/>
          </a:prstGeom>
        </p:spPr>
        <p:txBody>
          <a:bodyPr anchorCtr="0" anchor="t" bIns="64325" lIns="64325" spcFirstLastPara="1" rIns="64325" wrap="square" tIns="64325"/>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622" name="Shape 6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628" name="Shape 628"/>
        <p:cNvGrpSpPr/>
        <p:nvPr/>
      </p:nvGrpSpPr>
      <p:grpSpPr>
        <a:xfrm>
          <a:off x="0" y="0"/>
          <a:ext cx="0" cy="0"/>
          <a:chOff x="0" y="0"/>
          <a:chExt cx="0" cy="0"/>
        </a:xfrm>
      </p:grpSpPr>
      <p:cxnSp>
        <p:nvCxnSpPr>
          <p:cNvPr id="629" name="Shape 629"/>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630" name="Shape 630"/>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pic>
        <p:nvPicPr>
          <p:cNvPr id="631" name="Shape 631"/>
          <p:cNvPicPr preferRelativeResize="0"/>
          <p:nvPr/>
        </p:nvPicPr>
        <p:blipFill rotWithShape="1">
          <a:blip r:embed="rId2">
            <a:alphaModFix/>
          </a:blip>
          <a:srcRect b="0" l="0" r="0" t="0"/>
          <a:stretch/>
        </p:blipFill>
        <p:spPr>
          <a:xfrm>
            <a:off x="446484" y="536713"/>
            <a:ext cx="1991400" cy="2148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632" name="Shape 632"/>
        <p:cNvGrpSpPr/>
        <p:nvPr/>
      </p:nvGrpSpPr>
      <p:grpSpPr>
        <a:xfrm>
          <a:off x="0" y="0"/>
          <a:ext cx="0" cy="0"/>
          <a:chOff x="0" y="0"/>
          <a:chExt cx="0" cy="0"/>
        </a:xfrm>
      </p:grpSpPr>
      <p:cxnSp>
        <p:nvCxnSpPr>
          <p:cNvPr id="633" name="Shape 633"/>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634" name="Shape 634"/>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635" name="Shape 635"/>
        <p:cNvGrpSpPr/>
        <p:nvPr/>
      </p:nvGrpSpPr>
      <p:grpSpPr>
        <a:xfrm>
          <a:off x="0" y="0"/>
          <a:ext cx="0" cy="0"/>
          <a:chOff x="0" y="0"/>
          <a:chExt cx="0" cy="0"/>
        </a:xfrm>
      </p:grpSpPr>
      <p:sp>
        <p:nvSpPr>
          <p:cNvPr id="636" name="Shape 636"/>
          <p:cNvSpPr txBox="1"/>
          <p:nvPr>
            <p:ph type="title"/>
          </p:nvPr>
        </p:nvSpPr>
        <p:spPr>
          <a:xfrm>
            <a:off x="446484" y="1037645"/>
            <a:ext cx="8250900" cy="5010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637" name="Shape 637"/>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638" name="Shape 638"/>
        <p:cNvGrpSpPr/>
        <p:nvPr/>
      </p:nvGrpSpPr>
      <p:grpSpPr>
        <a:xfrm>
          <a:off x="0" y="0"/>
          <a:ext cx="0" cy="0"/>
          <a:chOff x="0" y="0"/>
          <a:chExt cx="0" cy="0"/>
        </a:xfrm>
      </p:grpSpPr>
      <p:sp>
        <p:nvSpPr>
          <p:cNvPr id="639" name="Shape 639"/>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40" name="Shape 640"/>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641" name="Shape 641"/>
        <p:cNvGrpSpPr/>
        <p:nvPr/>
      </p:nvGrpSpPr>
      <p:grpSpPr>
        <a:xfrm>
          <a:off x="0" y="0"/>
          <a:ext cx="0" cy="0"/>
          <a:chOff x="0" y="0"/>
          <a:chExt cx="0" cy="0"/>
        </a:xfrm>
      </p:grpSpPr>
      <p:cxnSp>
        <p:nvCxnSpPr>
          <p:cNvPr id="642" name="Shape 642"/>
          <p:cNvCxnSpPr/>
          <p:nvPr/>
        </p:nvCxnSpPr>
        <p:spPr>
          <a:xfrm>
            <a:off x="446484" y="447261"/>
            <a:ext cx="8250900" cy="0"/>
          </a:xfrm>
          <a:prstGeom prst="straightConnector1">
            <a:avLst/>
          </a:prstGeom>
          <a:noFill/>
          <a:ln>
            <a:noFill/>
          </a:ln>
        </p:spPr>
      </p:cxnSp>
      <p:cxnSp>
        <p:nvCxnSpPr>
          <p:cNvPr id="643" name="Shape 643"/>
          <p:cNvCxnSpPr/>
          <p:nvPr/>
        </p:nvCxnSpPr>
        <p:spPr>
          <a:xfrm>
            <a:off x="446484" y="858741"/>
            <a:ext cx="8250900" cy="0"/>
          </a:xfrm>
          <a:prstGeom prst="straightConnector1">
            <a:avLst/>
          </a:prstGeom>
          <a:noFill/>
          <a:ln>
            <a:noFill/>
          </a:ln>
        </p:spPr>
      </p:cxnSp>
      <p:cxnSp>
        <p:nvCxnSpPr>
          <p:cNvPr id="644" name="Shape 644"/>
          <p:cNvCxnSpPr/>
          <p:nvPr/>
        </p:nvCxnSpPr>
        <p:spPr>
          <a:xfrm flipH="1" rot="10800000">
            <a:off x="446484" y="1958703"/>
            <a:ext cx="2626200" cy="300"/>
          </a:xfrm>
          <a:prstGeom prst="straightConnector1">
            <a:avLst/>
          </a:prstGeom>
          <a:noFill/>
          <a:ln>
            <a:noFill/>
          </a:ln>
        </p:spPr>
      </p:cxnSp>
      <p:cxnSp>
        <p:nvCxnSpPr>
          <p:cNvPr id="645" name="Shape 645"/>
          <p:cNvCxnSpPr/>
          <p:nvPr/>
        </p:nvCxnSpPr>
        <p:spPr>
          <a:xfrm flipH="1" rot="10800000">
            <a:off x="3250406" y="1958703"/>
            <a:ext cx="5444100" cy="300"/>
          </a:xfrm>
          <a:prstGeom prst="straightConnector1">
            <a:avLst/>
          </a:prstGeom>
          <a:noFill/>
          <a:ln>
            <a:noFill/>
          </a:ln>
        </p:spPr>
      </p:cxnSp>
      <p:cxnSp>
        <p:nvCxnSpPr>
          <p:cNvPr id="646" name="Shape 646"/>
          <p:cNvCxnSpPr/>
          <p:nvPr/>
        </p:nvCxnSpPr>
        <p:spPr>
          <a:xfrm flipH="1" rot="10800000">
            <a:off x="446484" y="4051884"/>
            <a:ext cx="2626200" cy="300"/>
          </a:xfrm>
          <a:prstGeom prst="straightConnector1">
            <a:avLst/>
          </a:prstGeom>
          <a:noFill/>
          <a:ln>
            <a:noFill/>
          </a:ln>
        </p:spPr>
      </p:cxnSp>
      <p:cxnSp>
        <p:nvCxnSpPr>
          <p:cNvPr id="647" name="Shape 647"/>
          <p:cNvCxnSpPr/>
          <p:nvPr/>
        </p:nvCxnSpPr>
        <p:spPr>
          <a:xfrm>
            <a:off x="3259336" y="4052184"/>
            <a:ext cx="5436600" cy="0"/>
          </a:xfrm>
          <a:prstGeom prst="straightConnector1">
            <a:avLst/>
          </a:prstGeom>
          <a:noFill/>
          <a:ln>
            <a:noFill/>
          </a:ln>
        </p:spPr>
      </p:cxnSp>
      <p:sp>
        <p:nvSpPr>
          <p:cNvPr id="648" name="Shape 648"/>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sp>
        <p:nvSpPr>
          <p:cNvPr id="649" name="Shape 649"/>
          <p:cNvSpPr/>
          <p:nvPr/>
        </p:nvSpPr>
        <p:spPr>
          <a:xfrm>
            <a:off x="3259336"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AGENDA</a:t>
            </a:r>
            <a:endParaRPr sz="1000"/>
          </a:p>
        </p:txBody>
      </p:sp>
      <p:sp>
        <p:nvSpPr>
          <p:cNvPr id="650" name="Shape 650"/>
          <p:cNvSpPr/>
          <p:nvPr/>
        </p:nvSpPr>
        <p:spPr>
          <a:xfrm>
            <a:off x="3259336" y="3774882"/>
            <a:ext cx="54471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RESOURCES</a:t>
            </a:r>
            <a:endParaRPr sz="1000"/>
          </a:p>
        </p:txBody>
      </p:sp>
      <p:sp>
        <p:nvSpPr>
          <p:cNvPr id="651" name="Shape 651"/>
          <p:cNvSpPr/>
          <p:nvPr/>
        </p:nvSpPr>
        <p:spPr>
          <a:xfrm>
            <a:off x="446484" y="377488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652" name="Shape 652"/>
        <p:cNvGrpSpPr/>
        <p:nvPr/>
      </p:nvGrpSpPr>
      <p:grpSpPr>
        <a:xfrm>
          <a:off x="0" y="0"/>
          <a:ext cx="0" cy="0"/>
          <a:chOff x="0" y="0"/>
          <a:chExt cx="0" cy="0"/>
        </a:xfrm>
      </p:grpSpPr>
      <p:cxnSp>
        <p:nvCxnSpPr>
          <p:cNvPr id="653" name="Shape 653"/>
          <p:cNvCxnSpPr/>
          <p:nvPr/>
        </p:nvCxnSpPr>
        <p:spPr>
          <a:xfrm>
            <a:off x="446484" y="447261"/>
            <a:ext cx="8250900" cy="0"/>
          </a:xfrm>
          <a:prstGeom prst="straightConnector1">
            <a:avLst/>
          </a:prstGeom>
          <a:noFill/>
          <a:ln>
            <a:noFill/>
          </a:ln>
        </p:spPr>
      </p:cxnSp>
      <p:cxnSp>
        <p:nvCxnSpPr>
          <p:cNvPr id="654" name="Shape 654"/>
          <p:cNvCxnSpPr/>
          <p:nvPr/>
        </p:nvCxnSpPr>
        <p:spPr>
          <a:xfrm>
            <a:off x="446484" y="858741"/>
            <a:ext cx="8250900" cy="0"/>
          </a:xfrm>
          <a:prstGeom prst="straightConnector1">
            <a:avLst/>
          </a:prstGeom>
          <a:noFill/>
          <a:ln>
            <a:noFill/>
          </a:ln>
        </p:spPr>
      </p:cxnSp>
      <p:cxnSp>
        <p:nvCxnSpPr>
          <p:cNvPr id="655" name="Shape 655"/>
          <p:cNvCxnSpPr/>
          <p:nvPr/>
        </p:nvCxnSpPr>
        <p:spPr>
          <a:xfrm flipH="1" rot="10800000">
            <a:off x="6063258" y="1958703"/>
            <a:ext cx="2626200" cy="300"/>
          </a:xfrm>
          <a:prstGeom prst="straightConnector1">
            <a:avLst/>
          </a:prstGeom>
          <a:noFill/>
          <a:ln>
            <a:noFill/>
          </a:ln>
        </p:spPr>
      </p:cxnSp>
      <p:cxnSp>
        <p:nvCxnSpPr>
          <p:cNvPr id="656" name="Shape 656"/>
          <p:cNvCxnSpPr/>
          <p:nvPr/>
        </p:nvCxnSpPr>
        <p:spPr>
          <a:xfrm flipH="1" rot="10800000">
            <a:off x="446484" y="1958703"/>
            <a:ext cx="5444100" cy="300"/>
          </a:xfrm>
          <a:prstGeom prst="straightConnector1">
            <a:avLst/>
          </a:prstGeom>
          <a:noFill/>
          <a:ln>
            <a:noFill/>
          </a:ln>
        </p:spPr>
      </p:cxnSp>
      <p:sp>
        <p:nvSpPr>
          <p:cNvPr id="657" name="Shape 657"/>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658" name="Shape 658"/>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659" name="Shape 659"/>
        <p:cNvGrpSpPr/>
        <p:nvPr/>
      </p:nvGrpSpPr>
      <p:grpSpPr>
        <a:xfrm>
          <a:off x="0" y="0"/>
          <a:ext cx="0" cy="0"/>
          <a:chOff x="0" y="0"/>
          <a:chExt cx="0" cy="0"/>
        </a:xfrm>
      </p:grpSpPr>
      <p:pic>
        <p:nvPicPr>
          <p:cNvPr id="660" name="Shape 660"/>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661" name="Shape 661"/>
          <p:cNvCxnSpPr/>
          <p:nvPr/>
        </p:nvCxnSpPr>
        <p:spPr>
          <a:xfrm>
            <a:off x="446484" y="447261"/>
            <a:ext cx="8250900" cy="0"/>
          </a:xfrm>
          <a:prstGeom prst="straightConnector1">
            <a:avLst/>
          </a:prstGeom>
          <a:noFill/>
          <a:ln>
            <a:noFill/>
          </a:ln>
        </p:spPr>
      </p:cxnSp>
      <p:cxnSp>
        <p:nvCxnSpPr>
          <p:cNvPr id="662" name="Shape 662"/>
          <p:cNvCxnSpPr/>
          <p:nvPr/>
        </p:nvCxnSpPr>
        <p:spPr>
          <a:xfrm>
            <a:off x="446484" y="858741"/>
            <a:ext cx="8250900" cy="0"/>
          </a:xfrm>
          <a:prstGeom prst="straightConnector1">
            <a:avLst/>
          </a:prstGeom>
          <a:noFill/>
          <a:ln>
            <a:noFill/>
          </a:ln>
        </p:spPr>
      </p:cxnSp>
      <p:sp>
        <p:nvSpPr>
          <p:cNvPr id="663" name="Shape 663"/>
          <p:cNvSpPr txBox="1"/>
          <p:nvPr>
            <p:ph idx="1" type="body"/>
          </p:nvPr>
        </p:nvSpPr>
        <p:spPr>
          <a:xfrm>
            <a:off x="2536031" y="1270221"/>
            <a:ext cx="40989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7.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slideLayout" Target="../slideLayouts/slideLayout45.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37" Type="http://schemas.openxmlformats.org/officeDocument/2006/relationships/theme" Target="../theme/theme6.xml"/><Relationship Id="rId14" Type="http://schemas.openxmlformats.org/officeDocument/2006/relationships/slideLayout" Target="../slideLayouts/slideLayout24.xml"/><Relationship Id="rId36" Type="http://schemas.openxmlformats.org/officeDocument/2006/relationships/slideLayout" Target="../slideLayouts/slideLayout46.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5" Type="http://schemas.openxmlformats.org/officeDocument/2006/relationships/theme" Target="../theme/theme1.xml"/><Relationship Id="rId1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0.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5" Type="http://schemas.openxmlformats.org/officeDocument/2006/relationships/slideLayout" Target="../slideLayouts/slideLayout65.xml"/><Relationship Id="rId6" Type="http://schemas.openxmlformats.org/officeDocument/2006/relationships/slideLayout" Target="../slideLayouts/slideLayout66.xml"/><Relationship Id="rId29" Type="http://schemas.openxmlformats.org/officeDocument/2006/relationships/slideLayout" Target="../slideLayouts/slideLayout89.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slideLayout" Target="../slideLayouts/slideLayout91.xml"/><Relationship Id="rId30" Type="http://schemas.openxmlformats.org/officeDocument/2006/relationships/slideLayout" Target="../slideLayouts/slideLayout90.xml"/><Relationship Id="rId11" Type="http://schemas.openxmlformats.org/officeDocument/2006/relationships/slideLayout" Target="../slideLayouts/slideLayout71.xml"/><Relationship Id="rId33" Type="http://schemas.openxmlformats.org/officeDocument/2006/relationships/theme" Target="../theme/theme2.xml"/><Relationship Id="rId10" Type="http://schemas.openxmlformats.org/officeDocument/2006/relationships/slideLayout" Target="../slideLayouts/slideLayout70.xml"/><Relationship Id="rId32" Type="http://schemas.openxmlformats.org/officeDocument/2006/relationships/slideLayout" Target="../slideLayouts/slideLayout92.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8" Type="http://schemas.openxmlformats.org/officeDocument/2006/relationships/slideLayout" Target="../slideLayouts/slideLayout120.xml"/><Relationship Id="rId27" Type="http://schemas.openxmlformats.org/officeDocument/2006/relationships/slideLayout" Target="../slideLayouts/slideLayout119.xml"/><Relationship Id="rId5" Type="http://schemas.openxmlformats.org/officeDocument/2006/relationships/slideLayout" Target="../slideLayouts/slideLayout97.xml"/><Relationship Id="rId6" Type="http://schemas.openxmlformats.org/officeDocument/2006/relationships/slideLayout" Target="../slideLayouts/slideLayout98.xml"/><Relationship Id="rId29" Type="http://schemas.openxmlformats.org/officeDocument/2006/relationships/slideLayout" Target="../slideLayouts/slideLayout121.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31" Type="http://schemas.openxmlformats.org/officeDocument/2006/relationships/slideLayout" Target="../slideLayouts/slideLayout123.xml"/><Relationship Id="rId30" Type="http://schemas.openxmlformats.org/officeDocument/2006/relationships/slideLayout" Target="../slideLayouts/slideLayout122.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32" Type="http://schemas.openxmlformats.org/officeDocument/2006/relationships/theme" Target="../theme/theme3.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43.xml"/><Relationship Id="rId22" Type="http://schemas.openxmlformats.org/officeDocument/2006/relationships/slideLayout" Target="../slideLayouts/slideLayout145.xml"/><Relationship Id="rId21" Type="http://schemas.openxmlformats.org/officeDocument/2006/relationships/slideLayout" Target="../slideLayouts/slideLayout144.xml"/><Relationship Id="rId24" Type="http://schemas.openxmlformats.org/officeDocument/2006/relationships/slideLayout" Target="../slideLayouts/slideLayout147.xml"/><Relationship Id="rId23" Type="http://schemas.openxmlformats.org/officeDocument/2006/relationships/slideLayout" Target="../slideLayouts/slideLayout146.xml"/><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26" Type="http://schemas.openxmlformats.org/officeDocument/2006/relationships/slideLayout" Target="../slideLayouts/slideLayout149.xml"/><Relationship Id="rId25" Type="http://schemas.openxmlformats.org/officeDocument/2006/relationships/slideLayout" Target="../slideLayouts/slideLayout148.xml"/><Relationship Id="rId28" Type="http://schemas.openxmlformats.org/officeDocument/2006/relationships/slideLayout" Target="../slideLayouts/slideLayout151.xml"/><Relationship Id="rId27" Type="http://schemas.openxmlformats.org/officeDocument/2006/relationships/slideLayout" Target="../slideLayouts/slideLayout150.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29" Type="http://schemas.openxmlformats.org/officeDocument/2006/relationships/slideLayout" Target="../slideLayouts/slideLayout152.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31" Type="http://schemas.openxmlformats.org/officeDocument/2006/relationships/slideLayout" Target="../slideLayouts/slideLayout154.xml"/><Relationship Id="rId30" Type="http://schemas.openxmlformats.org/officeDocument/2006/relationships/slideLayout" Target="../slideLayouts/slideLayout153.xml"/><Relationship Id="rId11" Type="http://schemas.openxmlformats.org/officeDocument/2006/relationships/slideLayout" Target="../slideLayouts/slideLayout134.xml"/><Relationship Id="rId33" Type="http://schemas.openxmlformats.org/officeDocument/2006/relationships/slideLayout" Target="../slideLayouts/slideLayout156.xml"/><Relationship Id="rId10" Type="http://schemas.openxmlformats.org/officeDocument/2006/relationships/slideLayout" Target="../slideLayouts/slideLayout133.xml"/><Relationship Id="rId32" Type="http://schemas.openxmlformats.org/officeDocument/2006/relationships/slideLayout" Target="../slideLayouts/slideLayout155.xml"/><Relationship Id="rId13" Type="http://schemas.openxmlformats.org/officeDocument/2006/relationships/slideLayout" Target="../slideLayouts/slideLayout136.xml"/><Relationship Id="rId35" Type="http://schemas.openxmlformats.org/officeDocument/2006/relationships/slideLayout" Target="../slideLayouts/slideLayout158.xml"/><Relationship Id="rId12" Type="http://schemas.openxmlformats.org/officeDocument/2006/relationships/slideLayout" Target="../slideLayouts/slideLayout135.xml"/><Relationship Id="rId34" Type="http://schemas.openxmlformats.org/officeDocument/2006/relationships/slideLayout" Target="../slideLayouts/slideLayout157.xml"/><Relationship Id="rId15" Type="http://schemas.openxmlformats.org/officeDocument/2006/relationships/slideLayout" Target="../slideLayouts/slideLayout138.xml"/><Relationship Id="rId37" Type="http://schemas.openxmlformats.org/officeDocument/2006/relationships/slideLayout" Target="../slideLayouts/slideLayout160.xml"/><Relationship Id="rId14" Type="http://schemas.openxmlformats.org/officeDocument/2006/relationships/slideLayout" Target="../slideLayouts/slideLayout137.xml"/><Relationship Id="rId36" Type="http://schemas.openxmlformats.org/officeDocument/2006/relationships/slideLayout" Target="../slideLayouts/slideLayout159.xml"/><Relationship Id="rId17" Type="http://schemas.openxmlformats.org/officeDocument/2006/relationships/slideLayout" Target="../slideLayouts/slideLayout140.xml"/><Relationship Id="rId39" Type="http://schemas.openxmlformats.org/officeDocument/2006/relationships/theme" Target="../theme/theme4.xml"/><Relationship Id="rId16" Type="http://schemas.openxmlformats.org/officeDocument/2006/relationships/slideLayout" Target="../slideLayouts/slideLayout139.xml"/><Relationship Id="rId38" Type="http://schemas.openxmlformats.org/officeDocument/2006/relationships/slideLayout" Target="../slideLayouts/slideLayout161.xml"/><Relationship Id="rId19" Type="http://schemas.openxmlformats.org/officeDocument/2006/relationships/slideLayout" Target="../slideLayouts/slideLayout142.xml"/><Relationship Id="rId18" Type="http://schemas.openxmlformats.org/officeDocument/2006/relationships/slideLayout" Target="../slideLayouts/slideLayout141.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80.xml"/><Relationship Id="rId22" Type="http://schemas.openxmlformats.org/officeDocument/2006/relationships/slideLayout" Target="../slideLayouts/slideLayout182.xml"/><Relationship Id="rId21" Type="http://schemas.openxmlformats.org/officeDocument/2006/relationships/slideLayout" Target="../slideLayouts/slideLayout181.xml"/><Relationship Id="rId24" Type="http://schemas.openxmlformats.org/officeDocument/2006/relationships/slideLayout" Target="../slideLayouts/slideLayout184.xml"/><Relationship Id="rId23" Type="http://schemas.openxmlformats.org/officeDocument/2006/relationships/slideLayout" Target="../slideLayouts/slideLayout183.xml"/><Relationship Id="rId1" Type="http://schemas.openxmlformats.org/officeDocument/2006/relationships/image" Target="../media/image66.png"/><Relationship Id="rId2" Type="http://schemas.openxmlformats.org/officeDocument/2006/relationships/slideLayout" Target="../slideLayouts/slideLayout162.xml"/><Relationship Id="rId3" Type="http://schemas.openxmlformats.org/officeDocument/2006/relationships/slideLayout" Target="../slideLayouts/slideLayout163.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26" Type="http://schemas.openxmlformats.org/officeDocument/2006/relationships/slideLayout" Target="../slideLayouts/slideLayout186.xml"/><Relationship Id="rId25" Type="http://schemas.openxmlformats.org/officeDocument/2006/relationships/slideLayout" Target="../slideLayouts/slideLayout185.xml"/><Relationship Id="rId28" Type="http://schemas.openxmlformats.org/officeDocument/2006/relationships/slideLayout" Target="../slideLayouts/slideLayout188.xml"/><Relationship Id="rId27" Type="http://schemas.openxmlformats.org/officeDocument/2006/relationships/slideLayout" Target="../slideLayouts/slideLayout187.xml"/><Relationship Id="rId5" Type="http://schemas.openxmlformats.org/officeDocument/2006/relationships/slideLayout" Target="../slideLayouts/slideLayout165.xml"/><Relationship Id="rId6" Type="http://schemas.openxmlformats.org/officeDocument/2006/relationships/slideLayout" Target="../slideLayouts/slideLayout166.xml"/><Relationship Id="rId29" Type="http://schemas.openxmlformats.org/officeDocument/2006/relationships/slideLayout" Target="../slideLayouts/slideLayout189.xml"/><Relationship Id="rId7" Type="http://schemas.openxmlformats.org/officeDocument/2006/relationships/slideLayout" Target="../slideLayouts/slideLayout167.xml"/><Relationship Id="rId8" Type="http://schemas.openxmlformats.org/officeDocument/2006/relationships/slideLayout" Target="../slideLayouts/slideLayout168.xml"/><Relationship Id="rId31" Type="http://schemas.openxmlformats.org/officeDocument/2006/relationships/slideLayout" Target="../slideLayouts/slideLayout191.xml"/><Relationship Id="rId30" Type="http://schemas.openxmlformats.org/officeDocument/2006/relationships/slideLayout" Target="../slideLayouts/slideLayout190.xml"/><Relationship Id="rId11" Type="http://schemas.openxmlformats.org/officeDocument/2006/relationships/slideLayout" Target="../slideLayouts/slideLayout171.xml"/><Relationship Id="rId33" Type="http://schemas.openxmlformats.org/officeDocument/2006/relationships/slideLayout" Target="../slideLayouts/slideLayout193.xml"/><Relationship Id="rId10" Type="http://schemas.openxmlformats.org/officeDocument/2006/relationships/slideLayout" Target="../slideLayouts/slideLayout170.xml"/><Relationship Id="rId32" Type="http://schemas.openxmlformats.org/officeDocument/2006/relationships/slideLayout" Target="../slideLayouts/slideLayout192.xml"/><Relationship Id="rId13" Type="http://schemas.openxmlformats.org/officeDocument/2006/relationships/slideLayout" Target="../slideLayouts/slideLayout173.xml"/><Relationship Id="rId12" Type="http://schemas.openxmlformats.org/officeDocument/2006/relationships/slideLayout" Target="../slideLayouts/slideLayout172.xml"/><Relationship Id="rId34" Type="http://schemas.openxmlformats.org/officeDocument/2006/relationships/theme" Target="../theme/theme5.xml"/><Relationship Id="rId15" Type="http://schemas.openxmlformats.org/officeDocument/2006/relationships/slideLayout" Target="../slideLayouts/slideLayout175.xml"/><Relationship Id="rId14" Type="http://schemas.openxmlformats.org/officeDocument/2006/relationships/slideLayout" Target="../slideLayouts/slideLayout174.xml"/><Relationship Id="rId17" Type="http://schemas.openxmlformats.org/officeDocument/2006/relationships/slideLayout" Target="../slideLayouts/slideLayout177.xml"/><Relationship Id="rId16" Type="http://schemas.openxmlformats.org/officeDocument/2006/relationships/slideLayout" Target="../slideLayouts/slideLayout176.xml"/><Relationship Id="rId19" Type="http://schemas.openxmlformats.org/officeDocument/2006/relationships/slideLayout" Target="../slideLayouts/slideLayout179.xml"/><Relationship Id="rId18"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cxnSp>
        <p:nvCxnSpPr>
          <p:cNvPr id="51" name="Shape 51"/>
          <p:cNvCxnSpPr/>
          <p:nvPr/>
        </p:nvCxnSpPr>
        <p:spPr>
          <a:xfrm>
            <a:off x="446044" y="549834"/>
            <a:ext cx="8253600" cy="0"/>
          </a:xfrm>
          <a:prstGeom prst="straightConnector1">
            <a:avLst/>
          </a:prstGeom>
          <a:noFill/>
          <a:ln cap="flat" cmpd="sng" w="190500">
            <a:solidFill>
              <a:srgbClr val="000000"/>
            </a:solidFill>
            <a:prstDash val="solid"/>
            <a:miter lim="400000"/>
            <a:headEnd len="sm" w="sm" type="none"/>
            <a:tailEnd len="sm" w="sm" type="none"/>
          </a:ln>
        </p:spPr>
      </p:cxnSp>
      <p:cxnSp>
        <p:nvCxnSpPr>
          <p:cNvPr id="52" name="Shape 52"/>
          <p:cNvCxnSpPr/>
          <p:nvPr/>
        </p:nvCxnSpPr>
        <p:spPr>
          <a:xfrm>
            <a:off x="448284" y="4626221"/>
            <a:ext cx="8256900" cy="0"/>
          </a:xfrm>
          <a:prstGeom prst="straightConnector1">
            <a:avLst/>
          </a:prstGeom>
          <a:noFill/>
          <a:ln cap="flat" cmpd="sng" w="19050">
            <a:solidFill>
              <a:srgbClr val="000000"/>
            </a:solidFill>
            <a:prstDash val="solid"/>
            <a:miter lim="400000"/>
            <a:headEnd len="sm" w="sm" type="none"/>
            <a:tailEnd len="sm" w="sm" type="none"/>
          </a:ln>
        </p:spPr>
      </p:cxnSp>
      <p:pic>
        <p:nvPicPr>
          <p:cNvPr descr="GA_secondary_cog_bw.pdf" id="53" name="Shape 53"/>
          <p:cNvPicPr preferRelativeResize="0"/>
          <p:nvPr/>
        </p:nvPicPr>
        <p:blipFill rotWithShape="1">
          <a:blip r:embed="rId1">
            <a:alphaModFix/>
          </a:blip>
          <a:srcRect b="0" l="0" r="0" t="0"/>
          <a:stretch/>
        </p:blipFill>
        <p:spPr>
          <a:xfrm>
            <a:off x="8474273" y="4693444"/>
            <a:ext cx="210458" cy="208955"/>
          </a:xfrm>
          <a:prstGeom prst="rect">
            <a:avLst/>
          </a:prstGeom>
          <a:noFill/>
          <a:ln>
            <a:noFill/>
          </a:ln>
        </p:spPr>
      </p:pic>
      <p:sp>
        <p:nvSpPr>
          <p:cNvPr id="54" name="Shape 54"/>
          <p:cNvSpPr txBox="1"/>
          <p:nvPr>
            <p:ph type="title"/>
          </p:nvPr>
        </p:nvSpPr>
        <p:spPr>
          <a:xfrm>
            <a:off x="446484" y="522387"/>
            <a:ext cx="8250900" cy="305400"/>
          </a:xfrm>
          <a:prstGeom prst="rect">
            <a:avLst/>
          </a:prstGeom>
          <a:noFill/>
          <a:ln>
            <a:noFill/>
          </a:ln>
        </p:spPr>
        <p:txBody>
          <a:bodyPr anchorCtr="0" anchor="t" bIns="62150" lIns="62150" spcFirstLastPara="1" rIns="62150" wrap="square" tIns="62150"/>
          <a:lstStyle>
            <a:lvl1pPr lv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lvl="1"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lvl="2"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lvl="3"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lvl="4"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lvl="5"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lvl="6"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lvl="7"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lvl="8"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p:txBody>
      </p:sp>
      <p:sp>
        <p:nvSpPr>
          <p:cNvPr id="55" name="Shape 55"/>
          <p:cNvSpPr txBox="1"/>
          <p:nvPr>
            <p:ph idx="1" type="body"/>
          </p:nvPr>
        </p:nvSpPr>
        <p:spPr>
          <a:xfrm>
            <a:off x="446484" y="2057400"/>
            <a:ext cx="8250900" cy="2322600"/>
          </a:xfrm>
          <a:prstGeom prst="rect">
            <a:avLst/>
          </a:prstGeom>
          <a:noFill/>
          <a:ln>
            <a:noFill/>
          </a:ln>
        </p:spPr>
        <p:txBody>
          <a:bodyPr anchorCtr="0" anchor="t" bIns="62150" lIns="62150" spcFirstLastPara="1" rIns="62150" wrap="square" tIns="62150"/>
          <a:lstStyle>
            <a:lvl1pPr indent="-304800" lvl="0" marL="457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56" name="Shape 56"/>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0" name="Shape 320"/>
        <p:cNvGrpSpPr/>
        <p:nvPr/>
      </p:nvGrpSpPr>
      <p:grpSpPr>
        <a:xfrm>
          <a:off x="0" y="0"/>
          <a:ext cx="0" cy="0"/>
          <a:chOff x="0" y="0"/>
          <a:chExt cx="0" cy="0"/>
        </a:xfrm>
      </p:grpSpPr>
      <p:sp>
        <p:nvSpPr>
          <p:cNvPr id="321" name="Shape 321"/>
          <p:cNvSpPr txBox="1"/>
          <p:nvPr>
            <p:ph idx="12" type="sldNum"/>
          </p:nvPr>
        </p:nvSpPr>
        <p:spPr>
          <a:xfrm>
            <a:off x="8447891" y="518698"/>
            <a:ext cx="248100" cy="304200"/>
          </a:xfrm>
          <a:prstGeom prst="rect">
            <a:avLst/>
          </a:prstGeom>
          <a:noFill/>
          <a:ln>
            <a:noFill/>
          </a:ln>
        </p:spPr>
        <p:txBody>
          <a:bodyPr anchorCtr="0" anchor="ctr" bIns="32150" lIns="64325" spcFirstLastPara="1" rIns="0" wrap="square" tIns="32150">
            <a:noAutofit/>
          </a:bodyPr>
          <a:lstStyle>
            <a:lvl1pPr indent="0" lvl="0" marL="0" marR="0" rtl="0" algn="r">
              <a:lnSpc>
                <a:spcPct val="100173"/>
              </a:lnSpc>
              <a:spcBef>
                <a:spcPts val="0"/>
              </a:spcBef>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cxnSp>
        <p:nvCxnSpPr>
          <p:cNvPr id="322" name="Shape 322"/>
          <p:cNvCxnSpPr/>
          <p:nvPr/>
        </p:nvCxnSpPr>
        <p:spPr>
          <a:xfrm>
            <a:off x="446503" y="476768"/>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323" name="Shape 323"/>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7" name="Shape 417"/>
        <p:cNvGrpSpPr/>
        <p:nvPr/>
      </p:nvGrpSpPr>
      <p:grpSpPr>
        <a:xfrm>
          <a:off x="0" y="0"/>
          <a:ext cx="0" cy="0"/>
          <a:chOff x="0" y="0"/>
          <a:chExt cx="0" cy="0"/>
        </a:xfrm>
      </p:grpSpPr>
      <p:cxnSp>
        <p:nvCxnSpPr>
          <p:cNvPr id="418" name="Shape 418"/>
          <p:cNvCxnSpPr/>
          <p:nvPr/>
        </p:nvCxnSpPr>
        <p:spPr>
          <a:xfrm>
            <a:off x="446484" y="447261"/>
            <a:ext cx="8250900" cy="0"/>
          </a:xfrm>
          <a:prstGeom prst="straightConnector1">
            <a:avLst/>
          </a:prstGeom>
          <a:noFill/>
          <a:ln cap="flat" cmpd="sng" w="9525">
            <a:solidFill>
              <a:srgbClr val="000000"/>
            </a:solidFill>
            <a:prstDash val="solid"/>
            <a:round/>
            <a:headEnd len="sm" w="sm" type="none"/>
            <a:tailEnd len="sm" w="sm" type="none"/>
          </a:ln>
        </p:spPr>
      </p:cxnSp>
      <p:cxnSp>
        <p:nvCxnSpPr>
          <p:cNvPr id="419" name="Shape 419"/>
          <p:cNvCxnSpPr/>
          <p:nvPr/>
        </p:nvCxnSpPr>
        <p:spPr>
          <a:xfrm>
            <a:off x="446484" y="858741"/>
            <a:ext cx="8250900" cy="0"/>
          </a:xfrm>
          <a:prstGeom prst="straightConnector1">
            <a:avLst/>
          </a:prstGeom>
          <a:noFill/>
          <a:ln cap="flat" cmpd="sng" w="9525">
            <a:solidFill>
              <a:srgbClr val="000000"/>
            </a:solidFill>
            <a:prstDash val="solid"/>
            <a:round/>
            <a:headEnd len="sm" w="sm" type="none"/>
            <a:tailEnd len="sm" w="sm" type="none"/>
          </a:ln>
        </p:spPr>
      </p:cxnSp>
      <p:sp>
        <p:nvSpPr>
          <p:cNvPr id="420" name="Shape 420"/>
          <p:cNvSpPr txBox="1"/>
          <p:nvPr>
            <p:ph type="title"/>
          </p:nvPr>
        </p:nvSpPr>
        <p:spPr>
          <a:xfrm>
            <a:off x="446484" y="1037645"/>
            <a:ext cx="8250900" cy="501000"/>
          </a:xfrm>
          <a:prstGeom prst="rect">
            <a:avLst/>
          </a:prstGeom>
          <a:noFill/>
          <a:ln cap="flat" cmpd="sng" w="9525">
            <a:solidFill>
              <a:srgbClr val="000000"/>
            </a:solidFill>
            <a:prstDash val="solid"/>
            <a:round/>
            <a:headEnd len="sm" w="sm" type="none"/>
            <a:tailEnd len="sm" w="sm" type="none"/>
          </a:ln>
        </p:spPr>
        <p:txBody>
          <a:bodyPr anchorCtr="0" anchor="t" bIns="64325" lIns="64325" spcFirstLastPara="1" rIns="64325" wrap="square" tIns="6432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54000" lvl="2" marL="0" marR="0" rtl="0" algn="l">
              <a:lnSpc>
                <a:spcPct val="92592"/>
              </a:lnSpc>
              <a:spcBef>
                <a:spcPts val="0"/>
              </a:spcBef>
              <a:spcAft>
                <a:spcPts val="0"/>
              </a:spcAft>
              <a:buSzPts val="1000"/>
              <a:buChar char="■"/>
              <a:defRPr sz="1000"/>
            </a:lvl3pPr>
            <a:lvl4pPr indent="419100" lvl="3" marL="0" marR="0" rtl="0" algn="l">
              <a:lnSpc>
                <a:spcPct val="92592"/>
              </a:lnSpc>
              <a:spcBef>
                <a:spcPts val="0"/>
              </a:spcBef>
              <a:spcAft>
                <a:spcPts val="0"/>
              </a:spcAft>
              <a:buSzPts val="1000"/>
              <a:buChar char="●"/>
              <a:defRPr sz="1000"/>
            </a:lvl4pPr>
            <a:lvl5pPr indent="584200" lvl="4" marL="0" marR="0" rtl="0" algn="l">
              <a:lnSpc>
                <a:spcPct val="92592"/>
              </a:lnSpc>
              <a:spcBef>
                <a:spcPts val="0"/>
              </a:spcBef>
              <a:spcAft>
                <a:spcPts val="0"/>
              </a:spcAft>
              <a:buSzPts val="1000"/>
              <a:buChar char="○"/>
              <a:defRPr sz="1000"/>
            </a:lvl5pPr>
            <a:lvl6pPr indent="736600" lvl="5" marL="0" marR="0" rtl="0" algn="l">
              <a:lnSpc>
                <a:spcPct val="92592"/>
              </a:lnSpc>
              <a:spcBef>
                <a:spcPts val="0"/>
              </a:spcBef>
              <a:spcAft>
                <a:spcPts val="0"/>
              </a:spcAft>
              <a:buSzPts val="1000"/>
              <a:buChar char="■"/>
              <a:defRPr sz="1000"/>
            </a:lvl6pPr>
            <a:lvl7pPr indent="901700" lvl="6" marL="0" marR="0" rtl="0" algn="l">
              <a:lnSpc>
                <a:spcPct val="92592"/>
              </a:lnSpc>
              <a:spcBef>
                <a:spcPts val="0"/>
              </a:spcBef>
              <a:spcAft>
                <a:spcPts val="0"/>
              </a:spcAft>
              <a:buSzPts val="1000"/>
              <a:buChar char="●"/>
              <a:defRPr sz="1000"/>
            </a:lvl7pPr>
            <a:lvl8pPr indent="1066800" lvl="7" marL="0" marR="0" rtl="0" algn="l">
              <a:lnSpc>
                <a:spcPct val="92592"/>
              </a:lnSpc>
              <a:spcBef>
                <a:spcPts val="0"/>
              </a:spcBef>
              <a:spcAft>
                <a:spcPts val="0"/>
              </a:spcAft>
              <a:buSzPts val="1000"/>
              <a:buChar char="○"/>
              <a:defRPr sz="1000"/>
            </a:lvl8pPr>
            <a:lvl9pPr indent="1219200" lvl="8" marL="0" marR="0" rtl="0" algn="l">
              <a:lnSpc>
                <a:spcPct val="92592"/>
              </a:lnSpc>
              <a:spcBef>
                <a:spcPts val="0"/>
              </a:spcBef>
              <a:spcAft>
                <a:spcPts val="0"/>
              </a:spcAft>
              <a:buSzPts val="1000"/>
              <a:buChar char="■"/>
              <a:defRPr sz="1000"/>
            </a:lvl9pPr>
          </a:lstStyle>
          <a:p/>
        </p:txBody>
      </p:sp>
      <p:sp>
        <p:nvSpPr>
          <p:cNvPr id="421" name="Shape 421"/>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23" name="Shape 623"/>
        <p:cNvGrpSpPr/>
        <p:nvPr/>
      </p:nvGrpSpPr>
      <p:grpSpPr>
        <a:xfrm>
          <a:off x="0" y="0"/>
          <a:ext cx="0" cy="0"/>
          <a:chOff x="0" y="0"/>
          <a:chExt cx="0" cy="0"/>
        </a:xfrm>
      </p:grpSpPr>
      <p:cxnSp>
        <p:nvCxnSpPr>
          <p:cNvPr id="624" name="Shape 624"/>
          <p:cNvCxnSpPr/>
          <p:nvPr/>
        </p:nvCxnSpPr>
        <p:spPr>
          <a:xfrm>
            <a:off x="446484" y="447261"/>
            <a:ext cx="8250900" cy="0"/>
          </a:xfrm>
          <a:prstGeom prst="straightConnector1">
            <a:avLst/>
          </a:prstGeom>
          <a:noFill/>
          <a:ln cap="flat" cmpd="sng" w="9525">
            <a:solidFill>
              <a:srgbClr val="000000"/>
            </a:solidFill>
            <a:prstDash val="solid"/>
            <a:round/>
            <a:headEnd len="sm" w="sm" type="none"/>
            <a:tailEnd len="sm" w="sm" type="none"/>
          </a:ln>
        </p:spPr>
      </p:cxnSp>
      <p:cxnSp>
        <p:nvCxnSpPr>
          <p:cNvPr id="625" name="Shape 625"/>
          <p:cNvCxnSpPr/>
          <p:nvPr/>
        </p:nvCxnSpPr>
        <p:spPr>
          <a:xfrm>
            <a:off x="446484" y="858741"/>
            <a:ext cx="8250900" cy="0"/>
          </a:xfrm>
          <a:prstGeom prst="straightConnector1">
            <a:avLst/>
          </a:prstGeom>
          <a:noFill/>
          <a:ln cap="flat" cmpd="sng" w="9525">
            <a:solidFill>
              <a:srgbClr val="000000"/>
            </a:solidFill>
            <a:prstDash val="solid"/>
            <a:round/>
            <a:headEnd len="sm" w="sm" type="none"/>
            <a:tailEnd len="sm" w="sm" type="none"/>
          </a:ln>
        </p:spPr>
      </p:cxnSp>
      <p:sp>
        <p:nvSpPr>
          <p:cNvPr id="626" name="Shape 626"/>
          <p:cNvSpPr txBox="1"/>
          <p:nvPr>
            <p:ph type="title"/>
          </p:nvPr>
        </p:nvSpPr>
        <p:spPr>
          <a:xfrm>
            <a:off x="446484" y="1037645"/>
            <a:ext cx="8250900" cy="501000"/>
          </a:xfrm>
          <a:prstGeom prst="rect">
            <a:avLst/>
          </a:prstGeom>
          <a:noFill/>
          <a:ln cap="flat" cmpd="sng" w="9525">
            <a:solidFill>
              <a:srgbClr val="000000"/>
            </a:solidFill>
            <a:prstDash val="solid"/>
            <a:round/>
            <a:headEnd len="sm" w="sm" type="none"/>
            <a:tailEnd len="sm" w="sm" type="none"/>
          </a:ln>
        </p:spPr>
        <p:txBody>
          <a:bodyPr anchorCtr="0" anchor="t" bIns="64325" lIns="64325" spcFirstLastPara="1" rIns="64325" wrap="square" tIns="6432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54000" lvl="2" marL="0" marR="0" rtl="0" algn="l">
              <a:lnSpc>
                <a:spcPct val="92592"/>
              </a:lnSpc>
              <a:spcBef>
                <a:spcPts val="0"/>
              </a:spcBef>
              <a:spcAft>
                <a:spcPts val="0"/>
              </a:spcAft>
              <a:buSzPts val="1000"/>
              <a:buChar char="■"/>
              <a:defRPr sz="1000"/>
            </a:lvl3pPr>
            <a:lvl4pPr indent="419100" lvl="3" marL="0" marR="0" rtl="0" algn="l">
              <a:lnSpc>
                <a:spcPct val="92592"/>
              </a:lnSpc>
              <a:spcBef>
                <a:spcPts val="0"/>
              </a:spcBef>
              <a:spcAft>
                <a:spcPts val="0"/>
              </a:spcAft>
              <a:buSzPts val="1000"/>
              <a:buChar char="●"/>
              <a:defRPr sz="1000"/>
            </a:lvl4pPr>
            <a:lvl5pPr indent="584200" lvl="4" marL="0" marR="0" rtl="0" algn="l">
              <a:lnSpc>
                <a:spcPct val="92592"/>
              </a:lnSpc>
              <a:spcBef>
                <a:spcPts val="0"/>
              </a:spcBef>
              <a:spcAft>
                <a:spcPts val="0"/>
              </a:spcAft>
              <a:buSzPts val="1000"/>
              <a:buChar char="○"/>
              <a:defRPr sz="1000"/>
            </a:lvl5pPr>
            <a:lvl6pPr indent="749300" lvl="5" marL="0" marR="0" rtl="0" algn="l">
              <a:lnSpc>
                <a:spcPct val="92592"/>
              </a:lnSpc>
              <a:spcBef>
                <a:spcPts val="0"/>
              </a:spcBef>
              <a:spcAft>
                <a:spcPts val="0"/>
              </a:spcAft>
              <a:buSzPts val="1000"/>
              <a:buChar char="■"/>
              <a:defRPr sz="1000"/>
            </a:lvl6pPr>
            <a:lvl7pPr indent="901700" lvl="6" marL="0" marR="0" rtl="0" algn="l">
              <a:lnSpc>
                <a:spcPct val="92592"/>
              </a:lnSpc>
              <a:spcBef>
                <a:spcPts val="0"/>
              </a:spcBef>
              <a:spcAft>
                <a:spcPts val="0"/>
              </a:spcAft>
              <a:buSzPts val="1000"/>
              <a:buChar char="●"/>
              <a:defRPr sz="1000"/>
            </a:lvl7pPr>
            <a:lvl8pPr indent="1066800" lvl="7" marL="0" marR="0" rtl="0" algn="l">
              <a:lnSpc>
                <a:spcPct val="92592"/>
              </a:lnSpc>
              <a:spcBef>
                <a:spcPts val="0"/>
              </a:spcBef>
              <a:spcAft>
                <a:spcPts val="0"/>
              </a:spcAft>
              <a:buSzPts val="1000"/>
              <a:buChar char="○"/>
              <a:defRPr sz="1000"/>
            </a:lvl8pPr>
            <a:lvl9pPr indent="1231900" lvl="8" marL="0" marR="0" rtl="0" algn="l">
              <a:lnSpc>
                <a:spcPct val="92592"/>
              </a:lnSpc>
              <a:spcBef>
                <a:spcPts val="0"/>
              </a:spcBef>
              <a:spcAft>
                <a:spcPts val="0"/>
              </a:spcAft>
              <a:buSzPts val="1000"/>
              <a:buChar char="■"/>
              <a:defRPr sz="1000"/>
            </a:lvl9pPr>
          </a:lstStyle>
          <a:p/>
        </p:txBody>
      </p:sp>
      <p:sp>
        <p:nvSpPr>
          <p:cNvPr id="627" name="Shape 627"/>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25" name="Shape 825"/>
        <p:cNvGrpSpPr/>
        <p:nvPr/>
      </p:nvGrpSpPr>
      <p:grpSpPr>
        <a:xfrm>
          <a:off x="0" y="0"/>
          <a:ext cx="0" cy="0"/>
          <a:chOff x="0" y="0"/>
          <a:chExt cx="0" cy="0"/>
        </a:xfrm>
      </p:grpSpPr>
      <p:cxnSp>
        <p:nvCxnSpPr>
          <p:cNvPr id="826" name="Shape 826"/>
          <p:cNvCxnSpPr/>
          <p:nvPr/>
        </p:nvCxnSpPr>
        <p:spPr>
          <a:xfrm>
            <a:off x="446654" y="476767"/>
            <a:ext cx="8253900" cy="0"/>
          </a:xfrm>
          <a:prstGeom prst="straightConnector1">
            <a:avLst/>
          </a:prstGeom>
          <a:noFill/>
          <a:ln cap="flat" cmpd="sng" w="9525">
            <a:solidFill>
              <a:srgbClr val="000000"/>
            </a:solidFill>
            <a:prstDash val="solid"/>
            <a:miter lim="8000"/>
            <a:headEnd len="sm" w="sm" type="none"/>
            <a:tailEnd len="sm" w="sm" type="none"/>
          </a:ln>
        </p:spPr>
      </p:cxnSp>
      <p:cxnSp>
        <p:nvCxnSpPr>
          <p:cNvPr id="827" name="Shape 827"/>
          <p:cNvCxnSpPr/>
          <p:nvPr/>
        </p:nvCxnSpPr>
        <p:spPr>
          <a:xfrm>
            <a:off x="446654" y="888310"/>
            <a:ext cx="8253900" cy="0"/>
          </a:xfrm>
          <a:prstGeom prst="straightConnector1">
            <a:avLst/>
          </a:prstGeom>
          <a:noFill/>
          <a:ln cap="flat" cmpd="sng" w="9525">
            <a:solidFill>
              <a:srgbClr val="000000"/>
            </a:solidFill>
            <a:prstDash val="solid"/>
            <a:miter lim="8000"/>
            <a:headEnd len="sm" w="sm" type="none"/>
            <a:tailEnd len="sm" w="sm" type="none"/>
          </a:ln>
        </p:spPr>
      </p:cxnSp>
      <p:sp>
        <p:nvSpPr>
          <p:cNvPr id="828" name="Shape 828"/>
          <p:cNvSpPr txBox="1"/>
          <p:nvPr>
            <p:ph type="title"/>
          </p:nvPr>
        </p:nvSpPr>
        <p:spPr>
          <a:xfrm>
            <a:off x="628864" y="273845"/>
            <a:ext cx="7889400" cy="994200"/>
          </a:xfrm>
          <a:prstGeom prst="rect">
            <a:avLst/>
          </a:prstGeom>
          <a:noFill/>
          <a:ln>
            <a:noFill/>
          </a:ln>
        </p:spPr>
        <p:txBody>
          <a:bodyPr anchorCtr="0" anchor="ctr" bIns="89350" lIns="89350" spcFirstLastPara="1" rIns="89350" wrap="square" tIns="89350"/>
          <a:lstStyle>
            <a:lvl1pPr lvl="0"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200"/>
              <a:buFont typeface="Calibri"/>
              <a:buNone/>
              <a:defRPr b="0" i="0" sz="3200" u="none" cap="none" strike="noStrike">
                <a:solidFill>
                  <a:srgbClr val="000000"/>
                </a:solidFill>
                <a:latin typeface="Calibri"/>
                <a:ea typeface="Calibri"/>
                <a:cs typeface="Calibri"/>
                <a:sym typeface="Calibri"/>
              </a:defRPr>
            </a:lvl9pPr>
          </a:lstStyle>
          <a:p/>
        </p:txBody>
      </p:sp>
      <p:sp>
        <p:nvSpPr>
          <p:cNvPr id="829" name="Shape 829"/>
          <p:cNvSpPr txBox="1"/>
          <p:nvPr>
            <p:ph idx="1" type="body"/>
          </p:nvPr>
        </p:nvSpPr>
        <p:spPr>
          <a:xfrm>
            <a:off x="628864" y="1369218"/>
            <a:ext cx="7889400" cy="3263400"/>
          </a:xfrm>
          <a:prstGeom prst="rect">
            <a:avLst/>
          </a:prstGeom>
          <a:noFill/>
          <a:ln>
            <a:noFill/>
          </a:ln>
        </p:spPr>
        <p:txBody>
          <a:bodyPr anchorCtr="0" anchor="t" bIns="89350" lIns="89350" spcFirstLastPara="1" rIns="89350" wrap="square" tIns="89350"/>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830" name="Shape 830"/>
          <p:cNvSpPr txBox="1"/>
          <p:nvPr>
            <p:ph idx="12" type="sldNum"/>
          </p:nvPr>
        </p:nvSpPr>
        <p:spPr>
          <a:xfrm>
            <a:off x="8304836" y="4797339"/>
            <a:ext cx="213300" cy="213600"/>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888888"/>
              </a:buClr>
              <a:buSzPts val="900"/>
              <a:buFont typeface="Gill Sans"/>
              <a:buNone/>
              <a:defRPr b="0" i="0" sz="900" u="none" cap="none" strike="noStrike">
                <a:solidFill>
                  <a:srgbClr val="888888"/>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 id="2147483805" r:id="rId35"/>
    <p:sldLayoutId id="2147483806" r:id="rId36"/>
    <p:sldLayoutId id="2147483807" r:id="rId37"/>
    <p:sldLayoutId id="2147483808"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28" name="Shape 1028"/>
        <p:cNvGrpSpPr/>
        <p:nvPr/>
      </p:nvGrpSpPr>
      <p:grpSpPr>
        <a:xfrm>
          <a:off x="0" y="0"/>
          <a:ext cx="0" cy="0"/>
          <a:chOff x="0" y="0"/>
          <a:chExt cx="0" cy="0"/>
        </a:xfrm>
      </p:grpSpPr>
      <p:cxnSp>
        <p:nvCxnSpPr>
          <p:cNvPr id="1029" name="Shape 1029"/>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1030" name="Shape 1030"/>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pic>
        <p:nvPicPr>
          <p:cNvPr descr="droppedImage.pdf" id="1031" name="Shape 1031"/>
          <p:cNvPicPr preferRelativeResize="0"/>
          <p:nvPr/>
        </p:nvPicPr>
        <p:blipFill rotWithShape="1">
          <a:blip r:embed="rId1">
            <a:alphaModFix/>
          </a:blip>
          <a:srcRect b="0" l="0" r="0" t="0"/>
          <a:stretch/>
        </p:blipFill>
        <p:spPr>
          <a:xfrm>
            <a:off x="446484" y="536713"/>
            <a:ext cx="1991320" cy="214313"/>
          </a:xfrm>
          <a:prstGeom prst="rect">
            <a:avLst/>
          </a:prstGeom>
          <a:noFill/>
          <a:ln>
            <a:noFill/>
          </a:ln>
        </p:spPr>
      </p:pic>
      <p:sp>
        <p:nvSpPr>
          <p:cNvPr id="1032" name="Shape 1032"/>
          <p:cNvSpPr txBox="1"/>
          <p:nvPr>
            <p:ph type="title"/>
          </p:nvPr>
        </p:nvSpPr>
        <p:spPr>
          <a:xfrm>
            <a:off x="3750469" y="1091317"/>
            <a:ext cx="8250900" cy="2361600"/>
          </a:xfrm>
          <a:prstGeom prst="rect">
            <a:avLst/>
          </a:prstGeom>
          <a:noFill/>
          <a:ln>
            <a:noFill/>
          </a:ln>
        </p:spPr>
        <p:txBody>
          <a:bodyPr anchorCtr="0" anchor="t" bIns="64325" lIns="64325" spcFirstLastPara="1" rIns="64325" wrap="square" tIns="64325"/>
          <a:lstStyle>
            <a:lvl1pPr lvl="0"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1033" name="Shape 1033"/>
          <p:cNvSpPr txBox="1"/>
          <p:nvPr>
            <p:ph idx="1" type="body"/>
          </p:nvPr>
        </p:nvSpPr>
        <p:spPr>
          <a:xfrm>
            <a:off x="446484" y="2799853"/>
            <a:ext cx="8250900" cy="1923300"/>
          </a:xfrm>
          <a:prstGeom prst="rect">
            <a:avLst/>
          </a:prstGeom>
          <a:noFill/>
          <a:ln>
            <a:noFill/>
          </a:ln>
        </p:spPr>
        <p:txBody>
          <a:bodyPr anchorCtr="0" anchor="b"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323850" lvl="5" marL="27432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6pPr>
            <a:lvl7pPr indent="-323850" lvl="6" marL="32004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7pPr>
            <a:lvl8pPr indent="-323850" lvl="7" marL="36576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8pPr>
            <a:lvl9pPr indent="-323850" lvl="8" marL="4114800" marR="0" rtl="0" algn="l">
              <a:lnSpc>
                <a:spcPct val="120000"/>
              </a:lnSpc>
              <a:spcBef>
                <a:spcPts val="0"/>
              </a:spcBef>
              <a:spcAft>
                <a:spcPts val="0"/>
              </a:spcAft>
              <a:buClr>
                <a:srgbClr val="FFFFFF"/>
              </a:buClr>
              <a:buSzPts val="1500"/>
              <a:buFont typeface="Helvetica Neue"/>
              <a:buChar char="•"/>
              <a:defRPr b="0" i="0" sz="2100" u="none" cap="none" strike="noStrike">
                <a:solidFill>
                  <a:srgbClr val="FFFFFF"/>
                </a:solidFill>
                <a:latin typeface="Helvetica Neue"/>
                <a:ea typeface="Helvetica Neue"/>
                <a:cs typeface="Helvetica Neue"/>
                <a:sym typeface="Helvetica Neue"/>
              </a:defRPr>
            </a:lvl9pPr>
          </a:lstStyle>
          <a:p/>
        </p:txBody>
      </p:sp>
      <p:sp>
        <p:nvSpPr>
          <p:cNvPr id="1034" name="Shape 1034"/>
          <p:cNvSpPr txBox="1"/>
          <p:nvPr>
            <p:ph idx="12" type="sldNum"/>
          </p:nvPr>
        </p:nvSpPr>
        <p:spPr>
          <a:xfrm>
            <a:off x="482849" y="4832576"/>
            <a:ext cx="221400" cy="223500"/>
          </a:xfrm>
          <a:prstGeom prst="rect">
            <a:avLst/>
          </a:prstGeom>
          <a:noFill/>
          <a:ln>
            <a:noFill/>
          </a:ln>
        </p:spPr>
        <p:txBody>
          <a:bodyPr anchorCtr="0" anchor="ctr" bIns="26800" lIns="26800" spcFirstLastPara="1" rIns="26800" wrap="square" tIns="26800">
            <a:noAutofit/>
          </a:bodyPr>
          <a:lstStyle>
            <a:lvl1pPr indent="0" lvl="0"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0.xml"/><Relationship Id="rId3" Type="http://schemas.openxmlformats.org/officeDocument/2006/relationships/image" Target="../media/image7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1.xml"/><Relationship Id="rId3" Type="http://schemas.openxmlformats.org/officeDocument/2006/relationships/image" Target="../media/image7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2.xml"/><Relationship Id="rId3" Type="http://schemas.openxmlformats.org/officeDocument/2006/relationships/image" Target="../media/image7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3.xml"/><Relationship Id="rId3" Type="http://schemas.openxmlformats.org/officeDocument/2006/relationships/image" Target="../media/image74.jpg"/><Relationship Id="rId4" Type="http://schemas.openxmlformats.org/officeDocument/2006/relationships/image" Target="../media/image81.jpg"/><Relationship Id="rId5" Type="http://schemas.openxmlformats.org/officeDocument/2006/relationships/image" Target="../media/image83.jpg"/><Relationship Id="rId6" Type="http://schemas.openxmlformats.org/officeDocument/2006/relationships/image" Target="../media/image7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4.xml"/><Relationship Id="rId3" Type="http://schemas.openxmlformats.org/officeDocument/2006/relationships/image" Target="../media/image9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5.xml"/><Relationship Id="rId3" Type="http://schemas.openxmlformats.org/officeDocument/2006/relationships/image" Target="../media/image8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6.xml"/><Relationship Id="rId3" Type="http://schemas.openxmlformats.org/officeDocument/2006/relationships/image" Target="../media/image8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7.xml"/><Relationship Id="rId3" Type="http://schemas.openxmlformats.org/officeDocument/2006/relationships/image" Target="../media/image74.jpg"/><Relationship Id="rId4" Type="http://schemas.openxmlformats.org/officeDocument/2006/relationships/image" Target="../media/image81.jpg"/><Relationship Id="rId5" Type="http://schemas.openxmlformats.org/officeDocument/2006/relationships/image" Target="../media/image83.jpg"/><Relationship Id="rId6" Type="http://schemas.openxmlformats.org/officeDocument/2006/relationships/image" Target="../media/image7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8.xml"/><Relationship Id="rId3" Type="http://schemas.openxmlformats.org/officeDocument/2006/relationships/image" Target="../media/image74.jpg"/><Relationship Id="rId4" Type="http://schemas.openxmlformats.org/officeDocument/2006/relationships/image" Target="../media/image81.jpg"/><Relationship Id="rId9" Type="http://schemas.openxmlformats.org/officeDocument/2006/relationships/image" Target="../media/image85.jpg"/><Relationship Id="rId5" Type="http://schemas.openxmlformats.org/officeDocument/2006/relationships/image" Target="../media/image83.jpg"/><Relationship Id="rId6" Type="http://schemas.openxmlformats.org/officeDocument/2006/relationships/image" Target="../media/image76.jpg"/><Relationship Id="rId7" Type="http://schemas.openxmlformats.org/officeDocument/2006/relationships/image" Target="../media/image75.jpg"/><Relationship Id="rId8" Type="http://schemas.openxmlformats.org/officeDocument/2006/relationships/image" Target="../media/image7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9.xml"/><Relationship Id="rId3"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4.png"/><Relationship Id="rId4" Type="http://schemas.openxmlformats.org/officeDocument/2006/relationships/image" Target="../media/image7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20.xml"/><Relationship Id="rId3" Type="http://schemas.openxmlformats.org/officeDocument/2006/relationships/image" Target="../media/image88.pn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21.xml"/><Relationship Id="rId3" Type="http://schemas.openxmlformats.org/officeDocument/2006/relationships/image" Target="../media/image8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22.xml"/><Relationship Id="rId3" Type="http://schemas.openxmlformats.org/officeDocument/2006/relationships/image" Target="../media/image9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23.xml"/><Relationship Id="rId3" Type="http://schemas.openxmlformats.org/officeDocument/2006/relationships/image" Target="../media/image9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25.xml"/><Relationship Id="rId3" Type="http://schemas.openxmlformats.org/officeDocument/2006/relationships/image" Target="../media/image8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 Id="rId3" Type="http://schemas.openxmlformats.org/officeDocument/2006/relationships/image" Target="../media/image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image" Target="../media/image8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32.xml"/><Relationship Id="rId3" Type="http://schemas.openxmlformats.org/officeDocument/2006/relationships/image" Target="../media/image99.png"/><Relationship Id="rId4" Type="http://schemas.openxmlformats.org/officeDocument/2006/relationships/image" Target="../media/image101.jpg"/><Relationship Id="rId5" Type="http://schemas.openxmlformats.org/officeDocument/2006/relationships/image" Target="../media/image90.jpg"/><Relationship Id="rId6" Type="http://schemas.openxmlformats.org/officeDocument/2006/relationships/image" Target="../media/image98.png"/><Relationship Id="rId7" Type="http://schemas.openxmlformats.org/officeDocument/2006/relationships/image" Target="../media/image97.jpg"/><Relationship Id="rId8" Type="http://schemas.openxmlformats.org/officeDocument/2006/relationships/image" Target="../media/image1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34.xml"/><Relationship Id="rId3" Type="http://schemas.openxmlformats.org/officeDocument/2006/relationships/image" Target="../media/image95.png"/><Relationship Id="rId4" Type="http://schemas.openxmlformats.org/officeDocument/2006/relationships/image" Target="../media/image106.png"/><Relationship Id="rId9" Type="http://schemas.openxmlformats.org/officeDocument/2006/relationships/image" Target="../media/image108.png"/><Relationship Id="rId5" Type="http://schemas.openxmlformats.org/officeDocument/2006/relationships/image" Target="../media/image100.png"/><Relationship Id="rId6" Type="http://schemas.openxmlformats.org/officeDocument/2006/relationships/image" Target="../media/image105.png"/><Relationship Id="rId7" Type="http://schemas.openxmlformats.org/officeDocument/2006/relationships/image" Target="../media/image104.png"/><Relationship Id="rId8" Type="http://schemas.openxmlformats.org/officeDocument/2006/relationships/image" Target="../media/image115.png"/><Relationship Id="rId11" Type="http://schemas.openxmlformats.org/officeDocument/2006/relationships/image" Target="../media/image109.png"/><Relationship Id="rId10" Type="http://schemas.openxmlformats.org/officeDocument/2006/relationships/image" Target="../media/image113.png"/><Relationship Id="rId13" Type="http://schemas.openxmlformats.org/officeDocument/2006/relationships/image" Target="../media/image110.png"/><Relationship Id="rId12" Type="http://schemas.openxmlformats.org/officeDocument/2006/relationships/image" Target="../media/image119.png"/><Relationship Id="rId15" Type="http://schemas.openxmlformats.org/officeDocument/2006/relationships/image" Target="../media/image117.png"/><Relationship Id="rId14" Type="http://schemas.openxmlformats.org/officeDocument/2006/relationships/image" Target="../media/image111.png"/><Relationship Id="rId17" Type="http://schemas.openxmlformats.org/officeDocument/2006/relationships/image" Target="../media/image112.png"/><Relationship Id="rId16" Type="http://schemas.openxmlformats.org/officeDocument/2006/relationships/image" Target="../media/image1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36.xml"/><Relationship Id="rId3" Type="http://schemas.openxmlformats.org/officeDocument/2006/relationships/image" Target="../media/image114.png"/><Relationship Id="rId4" Type="http://schemas.openxmlformats.org/officeDocument/2006/relationships/image" Target="../media/image118.png"/><Relationship Id="rId5" Type="http://schemas.openxmlformats.org/officeDocument/2006/relationships/image" Target="../media/image1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37.xml"/><Relationship Id="rId3" Type="http://schemas.openxmlformats.org/officeDocument/2006/relationships/image" Target="../media/image114.png"/><Relationship Id="rId4" Type="http://schemas.openxmlformats.org/officeDocument/2006/relationships/image" Target="../media/image118.png"/><Relationship Id="rId5" Type="http://schemas.openxmlformats.org/officeDocument/2006/relationships/image" Target="../media/image1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121.png"/><Relationship Id="rId5" Type="http://schemas.openxmlformats.org/officeDocument/2006/relationships/image" Target="../media/image1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124.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44.xml"/><Relationship Id="rId3" Type="http://schemas.openxmlformats.org/officeDocument/2006/relationships/image" Target="../media/image123.png"/><Relationship Id="rId4" Type="http://schemas.openxmlformats.org/officeDocument/2006/relationships/hyperlink" Target="https://www.youtube.com/watch?v=pN34FNbOKXc"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120.pn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50.xml"/><Relationship Id="rId3" Type="http://schemas.openxmlformats.org/officeDocument/2006/relationships/image" Target="../media/image1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51.xml"/><Relationship Id="rId3" Type="http://schemas.openxmlformats.org/officeDocument/2006/relationships/image" Target="../media/image126.jpg"/><Relationship Id="rId4" Type="http://schemas.openxmlformats.org/officeDocument/2006/relationships/hyperlink" Target="https://doc-10-1o-apps-viewer.googleusercontent.com/viewer/secure/pdf/j161eikh35o0hmkkjsmuoc3u8e1e9aa8/4094hfki7uqoq707vrh9hseoc98s8dd8/1454967900000/drive/06832710731914106759/ACFrOgAdHFsjs5VUpUpZm-s7rGKa_50xUN0rxf3YpjyOYyFp0V8jWQzppZ6MUg4jfW4wkZlCHeKJquM3821dnuTlWMqC6SwOqP-FrGyiaho01QNKXGM604UdXOb5UHo=?print=true&amp;nonce=dcdva9g01ffbe&amp;user=06832710731914106759&amp;hash=atssmsivn93k2ja52sa7n35ebnt91029"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56.xml"/><Relationship Id="rId3" Type="http://schemas.openxmlformats.org/officeDocument/2006/relationships/image" Target="../media/image133.png"/><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6.xml"/><Relationship Id="rId3" Type="http://schemas.openxmlformats.org/officeDocument/2006/relationships/image" Target="../media/image78.png"/><Relationship Id="rId4" Type="http://schemas.openxmlformats.org/officeDocument/2006/relationships/image" Target="../media/image8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1.xml"/><Relationship Id="rId3" Type="http://schemas.openxmlformats.org/officeDocument/2006/relationships/hyperlink" Target="http://tech.co/boston-denver-san-diego-succeed-digital-economy-2016-05"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62.xml"/><Relationship Id="rId3" Type="http://schemas.openxmlformats.org/officeDocument/2006/relationships/image" Target="../media/image122.png"/><Relationship Id="rId4" Type="http://schemas.openxmlformats.org/officeDocument/2006/relationships/image" Target="../media/image127.png"/><Relationship Id="rId5" Type="http://schemas.openxmlformats.org/officeDocument/2006/relationships/image" Target="../media/image138.png"/><Relationship Id="rId6" Type="http://schemas.openxmlformats.org/officeDocument/2006/relationships/image" Target="../media/image131.png"/><Relationship Id="rId7" Type="http://schemas.openxmlformats.org/officeDocument/2006/relationships/image" Target="../media/image135.png"/><Relationship Id="rId8" Type="http://schemas.openxmlformats.org/officeDocument/2006/relationships/image" Target="../media/image1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63.xml"/><Relationship Id="rId3" Type="http://schemas.openxmlformats.org/officeDocument/2006/relationships/image" Target="../media/image125.jpg"/><Relationship Id="rId4" Type="http://schemas.openxmlformats.org/officeDocument/2006/relationships/image" Target="../media/image137.jpg"/><Relationship Id="rId5" Type="http://schemas.openxmlformats.org/officeDocument/2006/relationships/image" Target="../media/image12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4.xml"/><Relationship Id="rId3" Type="http://schemas.openxmlformats.org/officeDocument/2006/relationships/image" Target="../media/image134.png"/><Relationship Id="rId4" Type="http://schemas.openxmlformats.org/officeDocument/2006/relationships/image" Target="../media/image157.png"/><Relationship Id="rId9" Type="http://schemas.openxmlformats.org/officeDocument/2006/relationships/image" Target="../media/image140.png"/><Relationship Id="rId5" Type="http://schemas.openxmlformats.org/officeDocument/2006/relationships/image" Target="../media/image146.png"/><Relationship Id="rId6" Type="http://schemas.openxmlformats.org/officeDocument/2006/relationships/image" Target="../media/image142.png"/><Relationship Id="rId7" Type="http://schemas.openxmlformats.org/officeDocument/2006/relationships/image" Target="../media/image132.png"/><Relationship Id="rId8" Type="http://schemas.openxmlformats.org/officeDocument/2006/relationships/image" Target="../media/image139.png"/><Relationship Id="rId10" Type="http://schemas.openxmlformats.org/officeDocument/2006/relationships/image" Target="../media/image1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65.xml"/><Relationship Id="rId3" Type="http://schemas.openxmlformats.org/officeDocument/2006/relationships/image" Target="../media/image141.png"/><Relationship Id="rId4" Type="http://schemas.openxmlformats.org/officeDocument/2006/relationships/image" Target="../media/image143.jpg"/><Relationship Id="rId5" Type="http://schemas.openxmlformats.org/officeDocument/2006/relationships/image" Target="../media/image1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66.xml"/><Relationship Id="rId3" Type="http://schemas.openxmlformats.org/officeDocument/2006/relationships/hyperlink" Target="http://www.builtincolorado.com" TargetMode="External"/><Relationship Id="rId4" Type="http://schemas.openxmlformats.org/officeDocument/2006/relationships/hyperlink" Target="http://www.thedenveregotist.com/" TargetMode="External"/><Relationship Id="rId9" Type="http://schemas.openxmlformats.org/officeDocument/2006/relationships/hyperlink" Target="http://tech.co/city/denver" TargetMode="External"/><Relationship Id="rId5" Type="http://schemas.openxmlformats.org/officeDocument/2006/relationships/hyperlink" Target="http://www.coloradotechnology.org/" TargetMode="External"/><Relationship Id="rId6" Type="http://schemas.openxmlformats.org/officeDocument/2006/relationships/hyperlink" Target="http://www.denverite.com/category/business/denver-startups/" TargetMode="External"/><Relationship Id="rId7" Type="http://schemas.openxmlformats.org/officeDocument/2006/relationships/hyperlink" Target="https://www.meetup.com/" TargetMode="External"/><Relationship Id="rId8" Type="http://schemas.openxmlformats.org/officeDocument/2006/relationships/hyperlink" Target="http://www.angellist.com" TargetMode="External"/><Relationship Id="rId11" Type="http://schemas.openxmlformats.org/officeDocument/2006/relationships/hyperlink" Target="http://www.denverpost.com/business/colorado-technology/" TargetMode="External"/><Relationship Id="rId10" Type="http://schemas.openxmlformats.org/officeDocument/2006/relationships/hyperlink" Target="http://www.bizjournals.com/denver/industry-news/technology"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7.xml"/><Relationship Id="rId3" Type="http://schemas.openxmlformats.org/officeDocument/2006/relationships/hyperlink" Target="http://www.galvanize.com/" TargetMode="External"/><Relationship Id="rId4" Type="http://schemas.openxmlformats.org/officeDocument/2006/relationships/hyperlink" Target="http://www.innovationpavilion.com/" TargetMode="External"/><Relationship Id="rId9" Type="http://schemas.openxmlformats.org/officeDocument/2006/relationships/hyperlink" Target="http://angelpad.org/" TargetMode="External"/><Relationship Id="rId5" Type="http://schemas.openxmlformats.org/officeDocument/2006/relationships/hyperlink" Target="http://www.boomtownaccelerator.com/" TargetMode="External"/><Relationship Id="rId6" Type="http://schemas.openxmlformats.org/officeDocument/2006/relationships/hyperlink" Target="http://www.techstars.com/programs/boulder-program/" TargetMode="External"/><Relationship Id="rId7" Type="http://schemas.openxmlformats.org/officeDocument/2006/relationships/hyperlink" Target="https://www.ycombinator.com/" TargetMode="External"/><Relationship Id="rId8" Type="http://schemas.openxmlformats.org/officeDocument/2006/relationships/hyperlink" Target="http://500.co/"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7.xml"/><Relationship Id="rId3" Type="http://schemas.openxmlformats.org/officeDocument/2006/relationships/image" Target="../media/image81.jpg"/><Relationship Id="rId4" Type="http://schemas.openxmlformats.org/officeDocument/2006/relationships/image" Target="../media/image76.jpg"/><Relationship Id="rId5" Type="http://schemas.openxmlformats.org/officeDocument/2006/relationships/image" Target="../media/image83.jpg"/><Relationship Id="rId6" Type="http://schemas.openxmlformats.org/officeDocument/2006/relationships/image" Target="../media/image7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2.xml"/><Relationship Id="rId3" Type="http://schemas.openxmlformats.org/officeDocument/2006/relationships/hyperlink" Target="http://www.indeed.com/salary" TargetMode="External"/><Relationship Id="rId4" Type="http://schemas.openxmlformats.org/officeDocument/2006/relationships/hyperlink" Target="http://www.payscale.com/" TargetMode="External"/><Relationship Id="rId5" Type="http://schemas.openxmlformats.org/officeDocument/2006/relationships/hyperlink" Target="https://www.roberthalf.com/workplace-research/salary-guides" TargetMode="External"/><Relationship Id="rId6" Type="http://schemas.openxmlformats.org/officeDocument/2006/relationships/hyperlink" Target="http://www.simplyhired.com/salaries.html" TargetMode="External"/><Relationship Id="rId7" Type="http://schemas.openxmlformats.org/officeDocument/2006/relationships/hyperlink" Target="http://www.apple.com" TargetMode="External"/><Relationship Id="rId8" Type="http://schemas.openxmlformats.org/officeDocument/2006/relationships/hyperlink" Target="https://www.comparably.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6.xml"/><Relationship Id="rId3"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5.png"/><Relationship Id="rId5" Type="http://schemas.openxmlformats.org/officeDocument/2006/relationships/image" Target="../media/image152.png"/><Relationship Id="rId6" Type="http://schemas.openxmlformats.org/officeDocument/2006/relationships/image" Target="../media/image145.png"/><Relationship Id="rId7" Type="http://schemas.openxmlformats.org/officeDocument/2006/relationships/image" Target="../media/image160.png"/><Relationship Id="rId8" Type="http://schemas.openxmlformats.org/officeDocument/2006/relationships/image" Target="../media/image153.png"/><Relationship Id="rId11" Type="http://schemas.openxmlformats.org/officeDocument/2006/relationships/image" Target="../media/image158.png"/><Relationship Id="rId10" Type="http://schemas.openxmlformats.org/officeDocument/2006/relationships/image" Target="../media/image1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78.xml"/><Relationship Id="rId3" Type="http://schemas.openxmlformats.org/officeDocument/2006/relationships/image" Target="../media/image154.png"/><Relationship Id="rId4" Type="http://schemas.openxmlformats.org/officeDocument/2006/relationships/image" Target="../media/image1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79.xml"/><Relationship Id="rId3" Type="http://schemas.openxmlformats.org/officeDocument/2006/relationships/hyperlink" Target="https://docs.google.com/spreadsheets/d/1GfMRV2EKhFK2EVPqGSmDImA7mrR0AFYPOhl0KakdKxs/edit?usp=sharing" TargetMode="External"/><Relationship Id="rId4" Type="http://schemas.openxmlformats.org/officeDocument/2006/relationships/hyperlink" Target="https://docs.google.com/spreadsheets/d/1gzfZlC6cdQEQuvAQngPvaA5B2v9GZJTxVll0bb2-vIU/edit?usp=sharing" TargetMode="External"/><Relationship Id="rId5" Type="http://schemas.openxmlformats.org/officeDocument/2006/relationships/hyperlink" Target="https://docs.google.com/spreadsheets/d/1WbSrDHF0AK5ftyA1UjG9MsP3c2YL7DYtJQrHAbkNkkA/edit#gid=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8.xml"/><Relationship Id="rId3" Type="http://schemas.openxmlformats.org/officeDocument/2006/relationships/image" Target="../media/image82.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80.xml"/><Relationship Id="rId3" Type="http://schemas.openxmlformats.org/officeDocument/2006/relationships/hyperlink" Target="http://www.calendly.com/career-coach-nicol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82.xml"/><Relationship Id="rId3" Type="http://schemas.openxmlformats.org/officeDocument/2006/relationships/image" Target="../media/image1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9.xml"/><Relationship Id="rId3" Type="http://schemas.openxmlformats.org/officeDocument/2006/relationships/image" Target="../media/image7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Shape 1304"/>
          <p:cNvSpPr txBox="1"/>
          <p:nvPr>
            <p:ph idx="4294967295" type="ctrTitle"/>
          </p:nvPr>
        </p:nvSpPr>
        <p:spPr>
          <a:xfrm>
            <a:off x="403228" y="1158380"/>
            <a:ext cx="8337600" cy="32367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FFFFFF"/>
              </a:buClr>
              <a:buSzPts val="7300"/>
              <a:buFont typeface="Arial"/>
              <a:buNone/>
            </a:pPr>
            <a:r>
              <a:rPr b="1" i="0" lang="en" sz="6000" u="none" cap="none" strike="noStrike">
                <a:solidFill>
                  <a:srgbClr val="FFFFFF"/>
                </a:solidFill>
                <a:latin typeface="Arial"/>
                <a:ea typeface="Arial"/>
                <a:cs typeface="Arial"/>
                <a:sym typeface="Arial"/>
              </a:rPr>
              <a:t>INTRODUCTION TO</a:t>
            </a:r>
            <a:endParaRPr sz="6000"/>
          </a:p>
          <a:p>
            <a:pPr indent="0" lvl="0" marL="0" marR="0" rtl="0" algn="l">
              <a:lnSpc>
                <a:spcPct val="70000"/>
              </a:lnSpc>
              <a:spcBef>
                <a:spcPts val="0"/>
              </a:spcBef>
              <a:spcAft>
                <a:spcPts val="0"/>
              </a:spcAft>
              <a:buClr>
                <a:srgbClr val="FFFFFF"/>
              </a:buClr>
              <a:buSzPts val="7300"/>
              <a:buFont typeface="Arial"/>
              <a:buNone/>
            </a:pPr>
            <a:r>
              <a:rPr b="1" i="0" lang="en" sz="6000" u="none" cap="none" strike="noStrike">
                <a:solidFill>
                  <a:srgbClr val="FFFFFF"/>
                </a:solidFill>
                <a:latin typeface="Arial"/>
                <a:ea typeface="Arial"/>
                <a:cs typeface="Arial"/>
                <a:sym typeface="Arial"/>
              </a:rPr>
              <a:t>INDUSTRY</a:t>
            </a:r>
            <a:r>
              <a:rPr b="1" lang="en" sz="6000">
                <a:solidFill>
                  <a:srgbClr val="FFFFFF"/>
                </a:solidFill>
                <a:latin typeface="Arial"/>
                <a:ea typeface="Arial"/>
                <a:cs typeface="Arial"/>
                <a:sym typeface="Arial"/>
              </a:rPr>
              <a:t>, </a:t>
            </a:r>
            <a:r>
              <a:rPr b="1" i="0" lang="en" sz="6000" u="none" cap="none" strike="noStrike">
                <a:solidFill>
                  <a:srgbClr val="FFFFFF"/>
                </a:solidFill>
                <a:latin typeface="Arial"/>
                <a:ea typeface="Arial"/>
                <a:cs typeface="Arial"/>
                <a:sym typeface="Arial"/>
              </a:rPr>
              <a:t>MARKET,</a:t>
            </a:r>
            <a:endParaRPr b="1" i="0" sz="6000" u="none" cap="none" strike="noStrike">
              <a:solidFill>
                <a:srgbClr val="FFFFFF"/>
              </a:solidFill>
              <a:latin typeface="Arial"/>
              <a:ea typeface="Arial"/>
              <a:cs typeface="Arial"/>
              <a:sym typeface="Arial"/>
            </a:endParaRPr>
          </a:p>
          <a:p>
            <a:pPr indent="0" lvl="0" marL="0" marR="0" rtl="0" algn="l">
              <a:lnSpc>
                <a:spcPct val="70000"/>
              </a:lnSpc>
              <a:spcBef>
                <a:spcPts val="0"/>
              </a:spcBef>
              <a:spcAft>
                <a:spcPts val="0"/>
              </a:spcAft>
              <a:buClr>
                <a:srgbClr val="FFFFFF"/>
              </a:buClr>
              <a:buSzPts val="7300"/>
              <a:buFont typeface="Arial"/>
              <a:buNone/>
            </a:pPr>
            <a:r>
              <a:rPr b="1" lang="en" sz="6000">
                <a:solidFill>
                  <a:srgbClr val="FFFFFF"/>
                </a:solidFill>
                <a:latin typeface="Arial"/>
                <a:ea typeface="Arial"/>
                <a:cs typeface="Arial"/>
                <a:sym typeface="Arial"/>
              </a:rPr>
              <a:t>&amp; NETWORKING</a:t>
            </a:r>
            <a:endParaRPr b="1" sz="6000">
              <a:solidFill>
                <a:srgbClr val="FFFFFF"/>
              </a:solidFill>
              <a:latin typeface="Arial"/>
              <a:ea typeface="Arial"/>
              <a:cs typeface="Arial"/>
              <a:sym typeface="Arial"/>
            </a:endParaRPr>
          </a:p>
        </p:txBody>
      </p:sp>
      <p:sp>
        <p:nvSpPr>
          <p:cNvPr id="1305" name="Shape 1305"/>
          <p:cNvSpPr txBox="1"/>
          <p:nvPr/>
        </p:nvSpPr>
        <p:spPr>
          <a:xfrm>
            <a:off x="403225" y="4462625"/>
            <a:ext cx="7344000" cy="85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latin typeface="Impact"/>
                <a:ea typeface="Impact"/>
                <a:cs typeface="Impact"/>
                <a:sym typeface="Impact"/>
              </a:rPr>
              <a:t>Nicole Palidwor | Denver Outcomes | 2018</a:t>
            </a:r>
            <a:endParaRPr sz="1800">
              <a:solidFill>
                <a:srgbClr val="FF0000"/>
              </a:solidFill>
              <a:latin typeface="Impact"/>
              <a:ea typeface="Impact"/>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Shape 1369"/>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370" name="Shape 1370"/>
          <p:cNvPicPr preferRelativeResize="0"/>
          <p:nvPr/>
        </p:nvPicPr>
        <p:blipFill rotWithShape="1">
          <a:blip r:embed="rId3">
            <a:alphaModFix/>
          </a:blip>
          <a:srcRect b="0" l="0" r="0" t="0"/>
          <a:stretch/>
        </p:blipFill>
        <p:spPr>
          <a:xfrm>
            <a:off x="1147653" y="-1"/>
            <a:ext cx="6848694" cy="51365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4" name="Shape 1374"/>
        <p:cNvGrpSpPr/>
        <p:nvPr/>
      </p:nvGrpSpPr>
      <p:grpSpPr>
        <a:xfrm>
          <a:off x="0" y="0"/>
          <a:ext cx="0" cy="0"/>
          <a:chOff x="0" y="0"/>
          <a:chExt cx="0" cy="0"/>
        </a:xfrm>
      </p:grpSpPr>
      <p:sp>
        <p:nvSpPr>
          <p:cNvPr id="1375" name="Shape 1375"/>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376" name="Shape 1376"/>
          <p:cNvPicPr preferRelativeResize="0"/>
          <p:nvPr/>
        </p:nvPicPr>
        <p:blipFill rotWithShape="1">
          <a:blip r:embed="rId3">
            <a:alphaModFix/>
          </a:blip>
          <a:srcRect b="0" l="0" r="0" t="0"/>
          <a:stretch/>
        </p:blipFill>
        <p:spPr>
          <a:xfrm>
            <a:off x="2995686" y="1084957"/>
            <a:ext cx="2969395" cy="29693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sp>
        <p:nvSpPr>
          <p:cNvPr id="1381" name="Shape 1381"/>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382" name="Shape 1382"/>
          <p:cNvPicPr preferRelativeResize="0"/>
          <p:nvPr/>
        </p:nvPicPr>
        <p:blipFill rotWithShape="1">
          <a:blip r:embed="rId3">
            <a:alphaModFix/>
          </a:blip>
          <a:srcRect b="0" l="0" r="0" t="0"/>
          <a:stretch/>
        </p:blipFill>
        <p:spPr>
          <a:xfrm>
            <a:off x="5588660" y="1084957"/>
            <a:ext cx="2969395" cy="2969395"/>
          </a:xfrm>
          <a:prstGeom prst="rect">
            <a:avLst/>
          </a:prstGeom>
          <a:noFill/>
          <a:ln>
            <a:noFill/>
          </a:ln>
        </p:spPr>
      </p:pic>
      <p:sp>
        <p:nvSpPr>
          <p:cNvPr id="1383" name="Shape 1383"/>
          <p:cNvSpPr/>
          <p:nvPr/>
        </p:nvSpPr>
        <p:spPr>
          <a:xfrm>
            <a:off x="3427948" y="1358661"/>
            <a:ext cx="985800" cy="1903200"/>
          </a:xfrm>
          <a:prstGeom prst="rect">
            <a:avLst/>
          </a:prstGeom>
          <a:noFill/>
          <a:ln>
            <a:noFill/>
          </a:ln>
        </p:spPr>
        <p:txBody>
          <a:bodyPr anchorCtr="0" anchor="t" bIns="44675" lIns="44675" spcFirstLastPara="1" rIns="44675" wrap="square" tIns="44675">
            <a:noAutofit/>
          </a:bodyPr>
          <a:lstStyle/>
          <a:p>
            <a:pPr indent="0" lvl="0" marL="0" marR="0" rtl="0" algn="l">
              <a:lnSpc>
                <a:spcPct val="10000"/>
              </a:lnSpc>
              <a:spcBef>
                <a:spcPts val="0"/>
              </a:spcBef>
              <a:spcAft>
                <a:spcPts val="0"/>
              </a:spcAft>
              <a:buClr>
                <a:srgbClr val="000000"/>
              </a:buClr>
              <a:buSzPts val="11900"/>
              <a:buFont typeface="Helvetica Neue"/>
              <a:buNone/>
            </a:pPr>
            <a:r>
              <a:rPr b="0" i="0" lang="en" sz="11900" u="none" cap="none" strike="noStrike">
                <a:solidFill>
                  <a:srgbClr val="000000"/>
                </a:solidFill>
                <a:latin typeface="Helvetica Neue"/>
                <a:ea typeface="Helvetica Neue"/>
                <a:cs typeface="Helvetica Neue"/>
                <a:sym typeface="Helvetica Neue"/>
              </a:rPr>
              <a:t>=</a:t>
            </a:r>
            <a:endParaRPr sz="1400"/>
          </a:p>
        </p:txBody>
      </p:sp>
      <p:sp>
        <p:nvSpPr>
          <p:cNvPr id="1384" name="Shape 1384"/>
          <p:cNvSpPr/>
          <p:nvPr/>
        </p:nvSpPr>
        <p:spPr>
          <a:xfrm>
            <a:off x="1107799" y="856007"/>
            <a:ext cx="1654200" cy="3444000"/>
          </a:xfrm>
          <a:prstGeom prst="rect">
            <a:avLst/>
          </a:prstGeom>
          <a:noFill/>
          <a:ln>
            <a:noFill/>
          </a:ln>
        </p:spPr>
        <p:txBody>
          <a:bodyPr anchorCtr="0" anchor="t" bIns="44675" lIns="44675" spcFirstLastPara="1" rIns="44675" wrap="square" tIns="44675">
            <a:noAutofit/>
          </a:bodyPr>
          <a:lstStyle/>
          <a:p>
            <a:pPr indent="0" lvl="0" marL="0" marR="0" rtl="0" algn="l">
              <a:lnSpc>
                <a:spcPct val="30000"/>
              </a:lnSpc>
              <a:spcBef>
                <a:spcPts val="0"/>
              </a:spcBef>
              <a:spcAft>
                <a:spcPts val="0"/>
              </a:spcAft>
              <a:buClr>
                <a:srgbClr val="000000"/>
              </a:buClr>
              <a:buSzPts val="22000"/>
              <a:buFont typeface="Helvetica Neue"/>
              <a:buNone/>
            </a:pPr>
            <a:r>
              <a:rPr b="0" i="0" lang="en" sz="22000" u="none" cap="none" strike="noStrike">
                <a:solidFill>
                  <a:srgbClr val="000000"/>
                </a:solidFill>
                <a:latin typeface="Helvetica Neue"/>
                <a:ea typeface="Helvetica Neue"/>
                <a:cs typeface="Helvetica Neue"/>
                <a:sym typeface="Helvetica Neue"/>
              </a:rPr>
              <a:t>?</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Shape 1389"/>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390" name="Shape 1390"/>
          <p:cNvPicPr preferRelativeResize="0"/>
          <p:nvPr/>
        </p:nvPicPr>
        <p:blipFill rotWithShape="1">
          <a:blip r:embed="rId3">
            <a:alphaModFix/>
          </a:blip>
          <a:srcRect b="0" l="0" r="0" t="0"/>
          <a:stretch/>
        </p:blipFill>
        <p:spPr>
          <a:xfrm>
            <a:off x="5577798" y="1084957"/>
            <a:ext cx="2969395" cy="2969395"/>
          </a:xfrm>
          <a:prstGeom prst="rect">
            <a:avLst/>
          </a:prstGeom>
          <a:noFill/>
          <a:ln>
            <a:noFill/>
          </a:ln>
        </p:spPr>
      </p:pic>
      <p:sp>
        <p:nvSpPr>
          <p:cNvPr id="1391" name="Shape 1391"/>
          <p:cNvSpPr/>
          <p:nvPr/>
        </p:nvSpPr>
        <p:spPr>
          <a:xfrm>
            <a:off x="3427948" y="1358661"/>
            <a:ext cx="985800" cy="1903200"/>
          </a:xfrm>
          <a:prstGeom prst="rect">
            <a:avLst/>
          </a:prstGeom>
          <a:noFill/>
          <a:ln>
            <a:noFill/>
          </a:ln>
        </p:spPr>
        <p:txBody>
          <a:bodyPr anchorCtr="0" anchor="t" bIns="44675" lIns="44675" spcFirstLastPara="1" rIns="44675" wrap="square" tIns="44675">
            <a:noAutofit/>
          </a:bodyPr>
          <a:lstStyle/>
          <a:p>
            <a:pPr indent="0" lvl="0" marL="0" marR="0" rtl="0" algn="l">
              <a:lnSpc>
                <a:spcPct val="10000"/>
              </a:lnSpc>
              <a:spcBef>
                <a:spcPts val="0"/>
              </a:spcBef>
              <a:spcAft>
                <a:spcPts val="0"/>
              </a:spcAft>
              <a:buClr>
                <a:srgbClr val="000000"/>
              </a:buClr>
              <a:buSzPts val="11900"/>
              <a:buFont typeface="Helvetica Neue"/>
              <a:buNone/>
            </a:pPr>
            <a:r>
              <a:rPr b="0" i="0" lang="en" sz="11900" u="none" cap="none" strike="noStrike">
                <a:solidFill>
                  <a:srgbClr val="000000"/>
                </a:solidFill>
                <a:latin typeface="Helvetica Neue"/>
                <a:ea typeface="Helvetica Neue"/>
                <a:cs typeface="Helvetica Neue"/>
                <a:sym typeface="Helvetica Neue"/>
              </a:rPr>
              <a:t>=</a:t>
            </a:r>
            <a:endParaRPr sz="1400"/>
          </a:p>
        </p:txBody>
      </p:sp>
      <p:pic>
        <p:nvPicPr>
          <p:cNvPr id="1392" name="Shape 1392"/>
          <p:cNvPicPr preferRelativeResize="0"/>
          <p:nvPr/>
        </p:nvPicPr>
        <p:blipFill rotWithShape="1">
          <a:blip r:embed="rId4">
            <a:alphaModFix/>
          </a:blip>
          <a:srcRect b="0" l="0" r="0" t="0"/>
          <a:stretch/>
        </p:blipFill>
        <p:spPr>
          <a:xfrm>
            <a:off x="149898" y="3235648"/>
            <a:ext cx="2736162" cy="1911038"/>
          </a:xfrm>
          <a:prstGeom prst="rect">
            <a:avLst/>
          </a:prstGeom>
          <a:noFill/>
          <a:ln>
            <a:noFill/>
          </a:ln>
        </p:spPr>
      </p:pic>
      <p:pic>
        <p:nvPicPr>
          <p:cNvPr id="1393" name="Shape 1393"/>
          <p:cNvPicPr preferRelativeResize="0"/>
          <p:nvPr/>
        </p:nvPicPr>
        <p:blipFill rotWithShape="1">
          <a:blip r:embed="rId5">
            <a:alphaModFix/>
          </a:blip>
          <a:srcRect b="0" l="0" r="0" t="0"/>
          <a:stretch/>
        </p:blipFill>
        <p:spPr>
          <a:xfrm>
            <a:off x="133740" y="-355124"/>
            <a:ext cx="2763045" cy="2111139"/>
          </a:xfrm>
          <a:prstGeom prst="rect">
            <a:avLst/>
          </a:prstGeom>
          <a:noFill/>
          <a:ln>
            <a:noFill/>
          </a:ln>
        </p:spPr>
      </p:pic>
      <p:pic>
        <p:nvPicPr>
          <p:cNvPr id="1394" name="Shape 1394"/>
          <p:cNvPicPr preferRelativeResize="0"/>
          <p:nvPr/>
        </p:nvPicPr>
        <p:blipFill rotWithShape="1">
          <a:blip r:embed="rId6">
            <a:alphaModFix/>
          </a:blip>
          <a:srcRect b="0" l="0" r="0" t="0"/>
          <a:stretch/>
        </p:blipFill>
        <p:spPr>
          <a:xfrm>
            <a:off x="136529" y="1556677"/>
            <a:ext cx="2762709" cy="20272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Shape 1399"/>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400" name="Shape 1400"/>
          <p:cNvPicPr preferRelativeResize="0"/>
          <p:nvPr/>
        </p:nvPicPr>
        <p:blipFill rotWithShape="1">
          <a:blip r:embed="rId3">
            <a:alphaModFix/>
          </a:blip>
          <a:srcRect b="0" l="0" r="0" t="0"/>
          <a:stretch/>
        </p:blipFill>
        <p:spPr>
          <a:xfrm>
            <a:off x="3130176" y="-1"/>
            <a:ext cx="3424348" cy="51365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sp>
        <p:nvSpPr>
          <p:cNvPr id="1405" name="Shape 1405"/>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406" name="Shape 1406"/>
          <p:cNvPicPr preferRelativeResize="0"/>
          <p:nvPr/>
        </p:nvPicPr>
        <p:blipFill rotWithShape="1">
          <a:blip r:embed="rId3">
            <a:alphaModFix/>
          </a:blip>
          <a:srcRect b="0" l="0" r="0" t="0"/>
          <a:stretch/>
        </p:blipFill>
        <p:spPr>
          <a:xfrm>
            <a:off x="89980" y="61761"/>
            <a:ext cx="9144001" cy="48804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0" name="Shape 1410"/>
        <p:cNvGrpSpPr/>
        <p:nvPr/>
      </p:nvGrpSpPr>
      <p:grpSpPr>
        <a:xfrm>
          <a:off x="0" y="0"/>
          <a:ext cx="0" cy="0"/>
          <a:chOff x="0" y="0"/>
          <a:chExt cx="0" cy="0"/>
        </a:xfrm>
      </p:grpSpPr>
      <p:sp>
        <p:nvSpPr>
          <p:cNvPr id="1411" name="Shape 1411"/>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412" name="Shape 1412"/>
          <p:cNvPicPr preferRelativeResize="0"/>
          <p:nvPr/>
        </p:nvPicPr>
        <p:blipFill rotWithShape="1">
          <a:blip r:embed="rId3">
            <a:alphaModFix/>
          </a:blip>
          <a:srcRect b="0" l="0" r="0" t="0"/>
          <a:stretch/>
        </p:blipFill>
        <p:spPr>
          <a:xfrm>
            <a:off x="182882" y="99517"/>
            <a:ext cx="8778237" cy="49377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Shape 1417"/>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418" name="Shape 1418"/>
          <p:cNvPicPr preferRelativeResize="0"/>
          <p:nvPr/>
        </p:nvPicPr>
        <p:blipFill rotWithShape="1">
          <a:blip r:embed="rId3">
            <a:alphaModFix/>
          </a:blip>
          <a:srcRect b="0" l="0" r="0" t="0"/>
          <a:stretch/>
        </p:blipFill>
        <p:spPr>
          <a:xfrm>
            <a:off x="5577798" y="1084957"/>
            <a:ext cx="2969395" cy="2969395"/>
          </a:xfrm>
          <a:prstGeom prst="rect">
            <a:avLst/>
          </a:prstGeom>
          <a:noFill/>
          <a:ln>
            <a:noFill/>
          </a:ln>
        </p:spPr>
      </p:pic>
      <p:sp>
        <p:nvSpPr>
          <p:cNvPr id="1419" name="Shape 1419"/>
          <p:cNvSpPr/>
          <p:nvPr/>
        </p:nvSpPr>
        <p:spPr>
          <a:xfrm>
            <a:off x="3427948" y="1358661"/>
            <a:ext cx="1406100" cy="1903200"/>
          </a:xfrm>
          <a:prstGeom prst="rect">
            <a:avLst/>
          </a:prstGeom>
          <a:noFill/>
          <a:ln>
            <a:noFill/>
          </a:ln>
        </p:spPr>
        <p:txBody>
          <a:bodyPr anchorCtr="0" anchor="t" bIns="44675" lIns="44675" spcFirstLastPara="1" rIns="44675" wrap="square" tIns="44675">
            <a:noAutofit/>
          </a:bodyPr>
          <a:lstStyle/>
          <a:p>
            <a:pPr indent="0" lvl="0" marL="0" marR="0" rtl="0" algn="l">
              <a:lnSpc>
                <a:spcPct val="10000"/>
              </a:lnSpc>
              <a:spcBef>
                <a:spcPts val="0"/>
              </a:spcBef>
              <a:spcAft>
                <a:spcPts val="0"/>
              </a:spcAft>
              <a:buClr>
                <a:srgbClr val="000000"/>
              </a:buClr>
              <a:buSzPts val="11900"/>
              <a:buFont typeface="Helvetica Neue"/>
              <a:buNone/>
            </a:pPr>
            <a:r>
              <a:rPr b="0" i="0" lang="en" sz="11900" u="none" cap="none" strike="noStrike">
                <a:solidFill>
                  <a:srgbClr val="000000"/>
                </a:solidFill>
                <a:latin typeface="Helvetica Neue"/>
                <a:ea typeface="Helvetica Neue"/>
                <a:cs typeface="Helvetica Neue"/>
                <a:sym typeface="Helvetica Neue"/>
              </a:rPr>
              <a:t>!=</a:t>
            </a:r>
            <a:endParaRPr sz="1400"/>
          </a:p>
        </p:txBody>
      </p:sp>
      <p:pic>
        <p:nvPicPr>
          <p:cNvPr id="1420" name="Shape 1420"/>
          <p:cNvPicPr preferRelativeResize="0"/>
          <p:nvPr/>
        </p:nvPicPr>
        <p:blipFill rotWithShape="1">
          <a:blip r:embed="rId4">
            <a:alphaModFix/>
          </a:blip>
          <a:srcRect b="0" l="0" r="0" t="0"/>
          <a:stretch/>
        </p:blipFill>
        <p:spPr>
          <a:xfrm>
            <a:off x="149898" y="3235648"/>
            <a:ext cx="2736162" cy="1911038"/>
          </a:xfrm>
          <a:prstGeom prst="rect">
            <a:avLst/>
          </a:prstGeom>
          <a:noFill/>
          <a:ln>
            <a:noFill/>
          </a:ln>
        </p:spPr>
      </p:pic>
      <p:pic>
        <p:nvPicPr>
          <p:cNvPr id="1421" name="Shape 1421"/>
          <p:cNvPicPr preferRelativeResize="0"/>
          <p:nvPr/>
        </p:nvPicPr>
        <p:blipFill rotWithShape="1">
          <a:blip r:embed="rId5">
            <a:alphaModFix/>
          </a:blip>
          <a:srcRect b="0" l="0" r="0" t="0"/>
          <a:stretch/>
        </p:blipFill>
        <p:spPr>
          <a:xfrm>
            <a:off x="133740" y="-355124"/>
            <a:ext cx="2763045" cy="2111139"/>
          </a:xfrm>
          <a:prstGeom prst="rect">
            <a:avLst/>
          </a:prstGeom>
          <a:noFill/>
          <a:ln>
            <a:noFill/>
          </a:ln>
        </p:spPr>
      </p:pic>
      <p:pic>
        <p:nvPicPr>
          <p:cNvPr id="1422" name="Shape 1422"/>
          <p:cNvPicPr preferRelativeResize="0"/>
          <p:nvPr/>
        </p:nvPicPr>
        <p:blipFill rotWithShape="1">
          <a:blip r:embed="rId6">
            <a:alphaModFix/>
          </a:blip>
          <a:srcRect b="0" l="0" r="0" t="0"/>
          <a:stretch/>
        </p:blipFill>
        <p:spPr>
          <a:xfrm>
            <a:off x="136529" y="1556677"/>
            <a:ext cx="2762709" cy="20272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Shape 1427"/>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428" name="Shape 1428"/>
          <p:cNvPicPr preferRelativeResize="0"/>
          <p:nvPr/>
        </p:nvPicPr>
        <p:blipFill rotWithShape="1">
          <a:blip r:embed="rId3">
            <a:alphaModFix/>
          </a:blip>
          <a:srcRect b="0" l="0" r="0" t="0"/>
          <a:stretch/>
        </p:blipFill>
        <p:spPr>
          <a:xfrm>
            <a:off x="5577798" y="1084957"/>
            <a:ext cx="2969395" cy="2969395"/>
          </a:xfrm>
          <a:prstGeom prst="rect">
            <a:avLst/>
          </a:prstGeom>
          <a:noFill/>
          <a:ln>
            <a:noFill/>
          </a:ln>
        </p:spPr>
      </p:pic>
      <p:sp>
        <p:nvSpPr>
          <p:cNvPr id="1429" name="Shape 1429"/>
          <p:cNvSpPr/>
          <p:nvPr/>
        </p:nvSpPr>
        <p:spPr>
          <a:xfrm>
            <a:off x="3427948" y="1358661"/>
            <a:ext cx="1406100" cy="1903200"/>
          </a:xfrm>
          <a:prstGeom prst="rect">
            <a:avLst/>
          </a:prstGeom>
          <a:noFill/>
          <a:ln>
            <a:noFill/>
          </a:ln>
        </p:spPr>
        <p:txBody>
          <a:bodyPr anchorCtr="0" anchor="t" bIns="44675" lIns="44675" spcFirstLastPara="1" rIns="44675" wrap="square" tIns="44675">
            <a:noAutofit/>
          </a:bodyPr>
          <a:lstStyle/>
          <a:p>
            <a:pPr indent="0" lvl="0" marL="0" marR="0" rtl="0" algn="l">
              <a:lnSpc>
                <a:spcPct val="10000"/>
              </a:lnSpc>
              <a:spcBef>
                <a:spcPts val="0"/>
              </a:spcBef>
              <a:spcAft>
                <a:spcPts val="0"/>
              </a:spcAft>
              <a:buClr>
                <a:srgbClr val="000000"/>
              </a:buClr>
              <a:buSzPts val="11900"/>
              <a:buFont typeface="Helvetica Neue"/>
              <a:buNone/>
            </a:pPr>
            <a:r>
              <a:rPr b="0" i="0" lang="en" sz="11900" u="none" cap="none" strike="noStrike">
                <a:solidFill>
                  <a:srgbClr val="000000"/>
                </a:solidFill>
                <a:latin typeface="Helvetica Neue"/>
                <a:ea typeface="Helvetica Neue"/>
                <a:cs typeface="Helvetica Neue"/>
                <a:sym typeface="Helvetica Neue"/>
              </a:rPr>
              <a:t>!=</a:t>
            </a:r>
            <a:endParaRPr sz="1400"/>
          </a:p>
        </p:txBody>
      </p:sp>
      <p:pic>
        <p:nvPicPr>
          <p:cNvPr id="1430" name="Shape 1430"/>
          <p:cNvPicPr preferRelativeResize="0"/>
          <p:nvPr/>
        </p:nvPicPr>
        <p:blipFill rotWithShape="1">
          <a:blip r:embed="rId4">
            <a:alphaModFix/>
          </a:blip>
          <a:srcRect b="0" l="0" r="0" t="0"/>
          <a:stretch/>
        </p:blipFill>
        <p:spPr>
          <a:xfrm>
            <a:off x="149898" y="3235648"/>
            <a:ext cx="2736162" cy="1911038"/>
          </a:xfrm>
          <a:prstGeom prst="rect">
            <a:avLst/>
          </a:prstGeom>
          <a:noFill/>
          <a:ln>
            <a:noFill/>
          </a:ln>
        </p:spPr>
      </p:pic>
      <p:pic>
        <p:nvPicPr>
          <p:cNvPr id="1431" name="Shape 1431"/>
          <p:cNvPicPr preferRelativeResize="0"/>
          <p:nvPr/>
        </p:nvPicPr>
        <p:blipFill rotWithShape="1">
          <a:blip r:embed="rId5">
            <a:alphaModFix/>
          </a:blip>
          <a:srcRect b="0" l="0" r="0" t="0"/>
          <a:stretch/>
        </p:blipFill>
        <p:spPr>
          <a:xfrm>
            <a:off x="133740" y="-355124"/>
            <a:ext cx="2763045" cy="2111139"/>
          </a:xfrm>
          <a:prstGeom prst="rect">
            <a:avLst/>
          </a:prstGeom>
          <a:noFill/>
          <a:ln>
            <a:noFill/>
          </a:ln>
        </p:spPr>
      </p:pic>
      <p:pic>
        <p:nvPicPr>
          <p:cNvPr id="1432" name="Shape 1432"/>
          <p:cNvPicPr preferRelativeResize="0"/>
          <p:nvPr/>
        </p:nvPicPr>
        <p:blipFill rotWithShape="1">
          <a:blip r:embed="rId6">
            <a:alphaModFix/>
          </a:blip>
          <a:srcRect b="0" l="0" r="0" t="0"/>
          <a:stretch/>
        </p:blipFill>
        <p:spPr>
          <a:xfrm>
            <a:off x="136529" y="1556677"/>
            <a:ext cx="2762709" cy="2027231"/>
          </a:xfrm>
          <a:prstGeom prst="rect">
            <a:avLst/>
          </a:prstGeom>
          <a:noFill/>
          <a:ln>
            <a:noFill/>
          </a:ln>
        </p:spPr>
      </p:pic>
      <p:pic>
        <p:nvPicPr>
          <p:cNvPr id="1433" name="Shape 1433"/>
          <p:cNvPicPr preferRelativeResize="0"/>
          <p:nvPr/>
        </p:nvPicPr>
        <p:blipFill rotWithShape="1">
          <a:blip r:embed="rId7">
            <a:alphaModFix/>
          </a:blip>
          <a:srcRect b="0" l="0" r="0" t="0"/>
          <a:stretch/>
        </p:blipFill>
        <p:spPr>
          <a:xfrm>
            <a:off x="244063" y="3477631"/>
            <a:ext cx="2547830" cy="1774210"/>
          </a:xfrm>
          <a:prstGeom prst="rect">
            <a:avLst/>
          </a:prstGeom>
          <a:noFill/>
          <a:ln>
            <a:noFill/>
          </a:ln>
        </p:spPr>
      </p:pic>
      <p:pic>
        <p:nvPicPr>
          <p:cNvPr id="1434" name="Shape 1434"/>
          <p:cNvPicPr preferRelativeResize="0"/>
          <p:nvPr/>
        </p:nvPicPr>
        <p:blipFill rotWithShape="1">
          <a:blip r:embed="rId8">
            <a:alphaModFix/>
          </a:blip>
          <a:srcRect b="0" l="0" r="0" t="0"/>
          <a:stretch/>
        </p:blipFill>
        <p:spPr>
          <a:xfrm>
            <a:off x="335172" y="-85161"/>
            <a:ext cx="2365613" cy="1774209"/>
          </a:xfrm>
          <a:prstGeom prst="rect">
            <a:avLst/>
          </a:prstGeom>
          <a:noFill/>
          <a:ln>
            <a:noFill/>
          </a:ln>
        </p:spPr>
      </p:pic>
      <p:pic>
        <p:nvPicPr>
          <p:cNvPr id="1435" name="Shape 1435"/>
          <p:cNvPicPr preferRelativeResize="0"/>
          <p:nvPr/>
        </p:nvPicPr>
        <p:blipFill rotWithShape="1">
          <a:blip r:embed="rId9">
            <a:alphaModFix/>
          </a:blip>
          <a:srcRect b="0" l="0" r="0" t="0"/>
          <a:stretch/>
        </p:blipFill>
        <p:spPr>
          <a:xfrm>
            <a:off x="149898" y="1853369"/>
            <a:ext cx="2736160" cy="1460369"/>
          </a:xfrm>
          <a:prstGeom prst="rect">
            <a:avLst/>
          </a:prstGeom>
          <a:noFill/>
          <a:ln>
            <a:noFill/>
          </a:ln>
        </p:spPr>
      </p:pic>
      <p:sp>
        <p:nvSpPr>
          <p:cNvPr id="1436" name="Shape 1436"/>
          <p:cNvSpPr/>
          <p:nvPr/>
        </p:nvSpPr>
        <p:spPr>
          <a:xfrm>
            <a:off x="364781" y="3070915"/>
            <a:ext cx="515700" cy="385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a:t>
            </a:r>
            <a:endParaRPr sz="1400"/>
          </a:p>
        </p:txBody>
      </p:sp>
      <p:sp>
        <p:nvSpPr>
          <p:cNvPr id="1437" name="Shape 1437"/>
          <p:cNvSpPr/>
          <p:nvPr/>
        </p:nvSpPr>
        <p:spPr>
          <a:xfrm>
            <a:off x="2143671" y="1991227"/>
            <a:ext cx="515700" cy="385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a:t>
            </a:r>
            <a:endParaRPr sz="1400"/>
          </a:p>
        </p:txBody>
      </p:sp>
      <p:sp>
        <p:nvSpPr>
          <p:cNvPr id="1438" name="Shape 1438"/>
          <p:cNvSpPr/>
          <p:nvPr/>
        </p:nvSpPr>
        <p:spPr>
          <a:xfrm>
            <a:off x="1216965" y="3597050"/>
            <a:ext cx="515700" cy="385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a:t>
            </a:r>
            <a:endParaRPr sz="1400"/>
          </a:p>
        </p:txBody>
      </p:sp>
      <p:sp>
        <p:nvSpPr>
          <p:cNvPr id="1439" name="Shape 1439"/>
          <p:cNvSpPr/>
          <p:nvPr/>
        </p:nvSpPr>
        <p:spPr>
          <a:xfrm>
            <a:off x="364781" y="1296745"/>
            <a:ext cx="515700" cy="385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a:t>
            </a:r>
            <a:endParaRPr sz="1400"/>
          </a:p>
        </p:txBody>
      </p:sp>
      <p:sp>
        <p:nvSpPr>
          <p:cNvPr id="1440" name="Shape 1440"/>
          <p:cNvSpPr/>
          <p:nvPr/>
        </p:nvSpPr>
        <p:spPr>
          <a:xfrm>
            <a:off x="2322123" y="4336908"/>
            <a:ext cx="515700" cy="385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a:t>
            </a:r>
            <a:endParaRPr sz="1400"/>
          </a:p>
        </p:txBody>
      </p:sp>
      <p:sp>
        <p:nvSpPr>
          <p:cNvPr id="1441" name="Shape 1441"/>
          <p:cNvSpPr/>
          <p:nvPr/>
        </p:nvSpPr>
        <p:spPr>
          <a:xfrm>
            <a:off x="2252434" y="31366"/>
            <a:ext cx="515700" cy="385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Shape 1446"/>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447" name="Shape 1447"/>
          <p:cNvPicPr preferRelativeResize="0"/>
          <p:nvPr/>
        </p:nvPicPr>
        <p:blipFill rotWithShape="1">
          <a:blip r:embed="rId3">
            <a:alphaModFix/>
          </a:blip>
          <a:srcRect b="0" l="0" r="0" t="0"/>
          <a:stretch/>
        </p:blipFill>
        <p:spPr>
          <a:xfrm>
            <a:off x="417146" y="1556829"/>
            <a:ext cx="8309711" cy="18432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pic>
        <p:nvPicPr>
          <p:cNvPr descr="Image" id="1310" name="Shape 1310"/>
          <p:cNvPicPr preferRelativeResize="0"/>
          <p:nvPr>
            <p:ph idx="2"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311" name="Shape 1311"/>
          <p:cNvSpPr txBox="1"/>
          <p:nvPr/>
        </p:nvSpPr>
        <p:spPr>
          <a:xfrm>
            <a:off x="470623" y="656107"/>
            <a:ext cx="3945900" cy="720600"/>
          </a:xfrm>
          <a:prstGeom prst="rect">
            <a:avLst/>
          </a:prstGeom>
          <a:noFill/>
          <a:ln>
            <a:noFill/>
          </a:ln>
        </p:spPr>
        <p:txBody>
          <a:bodyPr anchorCtr="0" anchor="t" bIns="28775" lIns="28775" spcFirstLastPara="1" rIns="28775" wrap="square" tIns="28775">
            <a:noAutofit/>
          </a:bodyPr>
          <a:lstStyle/>
          <a:p>
            <a:pPr indent="0" lvl="0" marL="0" marR="0" rtl="0" algn="l">
              <a:lnSpc>
                <a:spcPct val="100000"/>
              </a:lnSpc>
              <a:spcBef>
                <a:spcPts val="0"/>
              </a:spcBef>
              <a:spcAft>
                <a:spcPts val="0"/>
              </a:spcAft>
              <a:buClr>
                <a:srgbClr val="000000"/>
              </a:buClr>
              <a:buSzPts val="4700"/>
              <a:buFont typeface="Helvetica Neue"/>
              <a:buNone/>
            </a:pPr>
            <a:r>
              <a:rPr b="1" i="0" lang="en" sz="4700" u="none" cap="none" strike="noStrike">
                <a:solidFill>
                  <a:srgbClr val="000000"/>
                </a:solidFill>
                <a:latin typeface="Helvetica Neue"/>
                <a:ea typeface="Helvetica Neue"/>
                <a:cs typeface="Helvetica Neue"/>
                <a:sym typeface="Helvetica Neue"/>
              </a:rPr>
              <a:t>HELLO, I'M…</a:t>
            </a:r>
            <a:endParaRPr sz="1000"/>
          </a:p>
        </p:txBody>
      </p:sp>
      <p:sp>
        <p:nvSpPr>
          <p:cNvPr id="1312" name="Shape 1312"/>
          <p:cNvSpPr txBox="1"/>
          <p:nvPr/>
        </p:nvSpPr>
        <p:spPr>
          <a:xfrm>
            <a:off x="446938" y="1277838"/>
            <a:ext cx="4601100" cy="25878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3400"/>
              <a:buFont typeface="Helvetica Neue"/>
              <a:buNone/>
            </a:pPr>
            <a:r>
              <a:rPr b="1" i="0" lang="en" sz="3400" u="none" cap="none" strike="noStrike">
                <a:solidFill>
                  <a:srgbClr val="000000"/>
                </a:solidFill>
                <a:latin typeface="Helvetica Neue"/>
                <a:ea typeface="Helvetica Neue"/>
                <a:cs typeface="Helvetica Neue"/>
                <a:sym typeface="Helvetica Neue"/>
              </a:rPr>
              <a:t>Nic</a:t>
            </a:r>
            <a:r>
              <a:rPr b="1" lang="en" sz="3400">
                <a:latin typeface="Helvetica Neue"/>
                <a:ea typeface="Helvetica Neue"/>
                <a:cs typeface="Helvetica Neue"/>
                <a:sym typeface="Helvetica Neue"/>
              </a:rPr>
              <a:t>ole Palidwor</a:t>
            </a:r>
            <a:endParaRPr sz="1000"/>
          </a:p>
          <a:p>
            <a:pPr indent="0" lvl="0" marL="0" marR="0" rtl="0" algn="l">
              <a:lnSpc>
                <a:spcPct val="100000"/>
              </a:lnSpc>
              <a:spcBef>
                <a:spcPts val="0"/>
              </a:spcBef>
              <a:spcAft>
                <a:spcPts val="0"/>
              </a:spcAft>
              <a:buClr>
                <a:srgbClr val="000000"/>
              </a:buClr>
              <a:buSzPts val="2000"/>
              <a:buFont typeface="Helvetica Neue"/>
              <a:buNone/>
            </a:pPr>
            <a:r>
              <a:rPr b="1" i="1" lang="en" sz="2000">
                <a:latin typeface="Helvetica Neue"/>
                <a:ea typeface="Helvetica Neue"/>
                <a:cs typeface="Helvetica Neue"/>
                <a:sym typeface="Helvetica Neue"/>
              </a:rPr>
              <a:t>Career Coach/Outcomes Gal</a:t>
            </a:r>
            <a:endParaRPr sz="1000"/>
          </a:p>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Helvetica Neue"/>
              <a:buNone/>
            </a:pPr>
            <a:r>
              <a:rPr b="1" i="0" lang="en" sz="1500" u="none" cap="none" strike="noStrike">
                <a:solidFill>
                  <a:srgbClr val="000000"/>
                </a:solidFill>
                <a:latin typeface="Helvetica Neue"/>
                <a:ea typeface="Helvetica Neue"/>
                <a:cs typeface="Helvetica Neue"/>
                <a:sym typeface="Helvetica Neue"/>
              </a:rPr>
              <a:t>How to get in touch with me:</a:t>
            </a:r>
            <a:endParaRPr sz="1000"/>
          </a:p>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Email: </a:t>
            </a:r>
            <a:r>
              <a:rPr lang="en" sz="1500" u="none">
                <a:solidFill>
                  <a:srgbClr val="000000"/>
                </a:solidFill>
                <a:latin typeface="Helvetica Neue"/>
                <a:ea typeface="Helvetica Neue"/>
                <a:cs typeface="Helvetica Neue"/>
                <a:sym typeface="Helvetica Neue"/>
              </a:rPr>
              <a:t>nicole.</a:t>
            </a:r>
            <a:r>
              <a:rPr lang="en" sz="1500">
                <a:latin typeface="Helvetica Neue"/>
                <a:ea typeface="Helvetica Neue"/>
                <a:cs typeface="Helvetica Neue"/>
                <a:sym typeface="Helvetica Neue"/>
              </a:rPr>
              <a:t>palidwor@generalassemb.ly</a:t>
            </a:r>
            <a:endParaRPr sz="1000"/>
          </a:p>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Slack: </a:t>
            </a:r>
            <a:r>
              <a:rPr lang="en" sz="1500">
                <a:latin typeface="Helvetica Neue"/>
                <a:ea typeface="Helvetica Neue"/>
                <a:cs typeface="Helvetica Neue"/>
                <a:sym typeface="Helvetica Neue"/>
              </a:rPr>
              <a:t>career-coach-nicole</a:t>
            </a:r>
            <a:endParaRPr sz="1000"/>
          </a:p>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LinkedIn:</a:t>
            </a:r>
            <a:r>
              <a:rPr lang="en" sz="1500">
                <a:latin typeface="Helvetica Neue"/>
                <a:ea typeface="Helvetica Neue"/>
                <a:cs typeface="Helvetica Neue"/>
                <a:sym typeface="Helvetica Neue"/>
              </a:rPr>
              <a:t> www.linkedin.com/in/nicole-palidwor/</a:t>
            </a:r>
            <a:endParaRPr sz="1000"/>
          </a:p>
        </p:txBody>
      </p:sp>
      <p:pic>
        <p:nvPicPr>
          <p:cNvPr id="1313" name="Shape 1313"/>
          <p:cNvPicPr preferRelativeResize="0"/>
          <p:nvPr/>
        </p:nvPicPr>
        <p:blipFill>
          <a:blip r:embed="rId4">
            <a:alphaModFix/>
          </a:blip>
          <a:stretch>
            <a:fillRect/>
          </a:stretch>
        </p:blipFill>
        <p:spPr>
          <a:xfrm>
            <a:off x="5048038" y="914275"/>
            <a:ext cx="2838450" cy="2781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Shape 1452"/>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453" name="Shape 1453"/>
          <p:cNvPicPr preferRelativeResize="0"/>
          <p:nvPr/>
        </p:nvPicPr>
        <p:blipFill rotWithShape="1">
          <a:blip r:embed="rId3">
            <a:alphaModFix/>
          </a:blip>
          <a:srcRect b="0" l="0" r="0" t="0"/>
          <a:stretch/>
        </p:blipFill>
        <p:spPr>
          <a:xfrm>
            <a:off x="4397" y="277136"/>
            <a:ext cx="4322903" cy="3275429"/>
          </a:xfrm>
          <a:prstGeom prst="rect">
            <a:avLst/>
          </a:prstGeom>
          <a:noFill/>
          <a:ln>
            <a:noFill/>
          </a:ln>
        </p:spPr>
      </p:pic>
      <p:pic>
        <p:nvPicPr>
          <p:cNvPr id="1454" name="Shape 1454"/>
          <p:cNvPicPr preferRelativeResize="0"/>
          <p:nvPr/>
        </p:nvPicPr>
        <p:blipFill rotWithShape="1">
          <a:blip r:embed="rId4">
            <a:alphaModFix/>
          </a:blip>
          <a:srcRect b="0" l="0" r="0" t="0"/>
          <a:stretch/>
        </p:blipFill>
        <p:spPr>
          <a:xfrm flipH="1">
            <a:off x="4518435" y="1123410"/>
            <a:ext cx="4520686" cy="3388641"/>
          </a:xfrm>
          <a:prstGeom prst="rect">
            <a:avLst/>
          </a:prstGeom>
          <a:noFill/>
          <a:ln>
            <a:noFill/>
          </a:ln>
        </p:spPr>
      </p:pic>
      <p:sp>
        <p:nvSpPr>
          <p:cNvPr id="1455" name="Shape 1455"/>
          <p:cNvSpPr/>
          <p:nvPr/>
        </p:nvSpPr>
        <p:spPr>
          <a:xfrm>
            <a:off x="3675476" y="283472"/>
            <a:ext cx="1742700" cy="6834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What you write</a:t>
            </a:r>
            <a:br>
              <a:rPr b="0" i="0" lang="en" sz="2000" u="none" cap="none" strike="noStrike">
                <a:solidFill>
                  <a:srgbClr val="000000"/>
                </a:solidFill>
                <a:latin typeface="Helvetica Neue"/>
                <a:ea typeface="Helvetica Neue"/>
                <a:cs typeface="Helvetica Neue"/>
                <a:sym typeface="Helvetica Neue"/>
              </a:rPr>
            </a:br>
            <a:endParaRPr sz="1400"/>
          </a:p>
        </p:txBody>
      </p:sp>
      <p:sp>
        <p:nvSpPr>
          <p:cNvPr id="1456" name="Shape 1456"/>
          <p:cNvSpPr/>
          <p:nvPr/>
        </p:nvSpPr>
        <p:spPr>
          <a:xfrm>
            <a:off x="3274003" y="565079"/>
            <a:ext cx="2542500" cy="362400"/>
          </a:xfrm>
          <a:prstGeom prst="rect">
            <a:avLst/>
          </a:prstGeom>
          <a:noFill/>
          <a:ln>
            <a:noFill/>
          </a:ln>
        </p:spPr>
        <p:txBody>
          <a:bodyPr anchorCtr="0" anchor="t" bIns="44675" lIns="44675" spcFirstLastPara="1" rIns="44675" wrap="square" tIns="44675">
            <a:noAutofit/>
          </a:bodyPr>
          <a:lstStyle/>
          <a:p>
            <a:pPr indent="0" lvl="0" marL="0" marR="0" rtl="0" algn="l">
              <a:lnSpc>
                <a:spcPct val="2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(i.e. copy/paste from Stack Overflow)</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Shape 1461"/>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462" name="Shape 1462"/>
          <p:cNvPicPr preferRelativeResize="0"/>
          <p:nvPr/>
        </p:nvPicPr>
        <p:blipFill rotWithShape="1">
          <a:blip r:embed="rId3">
            <a:alphaModFix/>
          </a:blip>
          <a:srcRect b="0" l="0" r="0" t="0"/>
          <a:stretch/>
        </p:blipFill>
        <p:spPr>
          <a:xfrm>
            <a:off x="2245541" y="1296745"/>
            <a:ext cx="4469840" cy="3352380"/>
          </a:xfrm>
          <a:prstGeom prst="rect">
            <a:avLst/>
          </a:prstGeom>
          <a:noFill/>
          <a:ln>
            <a:noFill/>
          </a:ln>
        </p:spPr>
      </p:pic>
      <p:sp>
        <p:nvSpPr>
          <p:cNvPr id="1463" name="Shape 1463"/>
          <p:cNvSpPr/>
          <p:nvPr/>
        </p:nvSpPr>
        <p:spPr>
          <a:xfrm>
            <a:off x="3675475" y="609850"/>
            <a:ext cx="1966800" cy="385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What you</a:t>
            </a:r>
            <a:r>
              <a:rPr lang="en" sz="2000">
                <a:latin typeface="Helvetica Neue"/>
                <a:ea typeface="Helvetica Neue"/>
                <a:cs typeface="Helvetica Neue"/>
                <a:sym typeface="Helvetica Neue"/>
              </a:rPr>
              <a:t> </a:t>
            </a:r>
            <a:r>
              <a:rPr b="0" i="0" lang="en" sz="2000" u="none" cap="none" strike="noStrike">
                <a:solidFill>
                  <a:srgbClr val="000000"/>
                </a:solidFill>
                <a:latin typeface="Helvetica Neue"/>
                <a:ea typeface="Helvetica Neue"/>
                <a:cs typeface="Helvetica Neue"/>
                <a:sym typeface="Helvetica Neue"/>
              </a:rPr>
              <a:t>see</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Shape 1468"/>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469" name="Shape 1469"/>
          <p:cNvPicPr preferRelativeResize="0"/>
          <p:nvPr/>
        </p:nvPicPr>
        <p:blipFill rotWithShape="1">
          <a:blip r:embed="rId3">
            <a:alphaModFix/>
          </a:blip>
          <a:srcRect b="0" l="0" r="0" t="0"/>
          <a:stretch/>
        </p:blipFill>
        <p:spPr>
          <a:xfrm>
            <a:off x="2108718" y="1479965"/>
            <a:ext cx="4743487" cy="2672919"/>
          </a:xfrm>
          <a:prstGeom prst="rect">
            <a:avLst/>
          </a:prstGeom>
          <a:noFill/>
          <a:ln>
            <a:noFill/>
          </a:ln>
        </p:spPr>
      </p:pic>
      <p:sp>
        <p:nvSpPr>
          <p:cNvPr id="1470" name="Shape 1470"/>
          <p:cNvSpPr/>
          <p:nvPr/>
        </p:nvSpPr>
        <p:spPr>
          <a:xfrm>
            <a:off x="3237400" y="657750"/>
            <a:ext cx="2973000" cy="385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What </a:t>
            </a:r>
            <a:r>
              <a:rPr lang="en" sz="2000">
                <a:latin typeface="Helvetica Neue"/>
                <a:ea typeface="Helvetica Neue"/>
                <a:cs typeface="Helvetica Neue"/>
                <a:sym typeface="Helvetica Neue"/>
              </a:rPr>
              <a:t>you look like</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Shape 1475"/>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476" name="Shape 1476"/>
          <p:cNvPicPr preferRelativeResize="0"/>
          <p:nvPr/>
        </p:nvPicPr>
        <p:blipFill rotWithShape="1">
          <a:blip r:embed="rId3">
            <a:alphaModFix/>
          </a:blip>
          <a:srcRect b="0" l="0" r="0" t="0"/>
          <a:stretch/>
        </p:blipFill>
        <p:spPr>
          <a:xfrm>
            <a:off x="6203" y="0"/>
            <a:ext cx="9131594" cy="51365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Shape 1481"/>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latin typeface="Oswald"/>
              <a:ea typeface="Oswald"/>
              <a:cs typeface="Oswald"/>
              <a:sym typeface="Oswald"/>
            </a:endParaRPr>
          </a:p>
        </p:txBody>
      </p:sp>
      <p:sp>
        <p:nvSpPr>
          <p:cNvPr id="1482" name="Shape 1482"/>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OUTCOMES </a:t>
            </a:r>
            <a:endParaRPr b="1" sz="6800">
              <a:solidFill>
                <a:srgbClr val="FFFFFF"/>
              </a:solidFill>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MISSION &amp; VISION</a:t>
            </a:r>
            <a:endParaRPr sz="6800">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6" name="Shape 1486"/>
        <p:cNvGrpSpPr/>
        <p:nvPr/>
      </p:nvGrpSpPr>
      <p:grpSpPr>
        <a:xfrm>
          <a:off x="0" y="0"/>
          <a:ext cx="0" cy="0"/>
          <a:chOff x="0" y="0"/>
          <a:chExt cx="0" cy="0"/>
        </a:xfrm>
      </p:grpSpPr>
      <p:cxnSp>
        <p:nvCxnSpPr>
          <p:cNvPr id="1487" name="Shape 1487"/>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488" name="Shape 1488"/>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489" name="Shape 1489"/>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INTRO TO OUTCOMES</a:t>
            </a:r>
            <a:endParaRPr sz="1000"/>
          </a:p>
        </p:txBody>
      </p:sp>
      <p:sp>
        <p:nvSpPr>
          <p:cNvPr id="1490" name="Shape 1490"/>
          <p:cNvSpPr txBox="1"/>
          <p:nvPr>
            <p:ph idx="12" type="sldNum"/>
          </p:nvPr>
        </p:nvSpPr>
        <p:spPr>
          <a:xfrm>
            <a:off x="8545711" y="523476"/>
            <a:ext cx="1995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pic>
        <p:nvPicPr>
          <p:cNvPr descr="Spring-Email.jpg" id="1491" name="Shape 1491"/>
          <p:cNvPicPr preferRelativeResize="0"/>
          <p:nvPr/>
        </p:nvPicPr>
        <p:blipFill rotWithShape="1">
          <a:blip r:embed="rId3">
            <a:alphaModFix/>
          </a:blip>
          <a:srcRect b="0" l="0" r="0" t="0"/>
          <a:stretch/>
        </p:blipFill>
        <p:spPr>
          <a:xfrm>
            <a:off x="4724164" y="1446818"/>
            <a:ext cx="5070933" cy="3169333"/>
          </a:xfrm>
          <a:prstGeom prst="rect">
            <a:avLst/>
          </a:prstGeom>
          <a:noFill/>
          <a:ln>
            <a:noFill/>
          </a:ln>
        </p:spPr>
      </p:pic>
      <p:sp>
        <p:nvSpPr>
          <p:cNvPr id="1492" name="Shape 1492"/>
          <p:cNvSpPr txBox="1"/>
          <p:nvPr/>
        </p:nvSpPr>
        <p:spPr>
          <a:xfrm>
            <a:off x="446471" y="1039560"/>
            <a:ext cx="4042500" cy="600900"/>
          </a:xfrm>
          <a:prstGeom prst="rect">
            <a:avLst/>
          </a:prstGeom>
          <a:noFill/>
          <a:ln>
            <a:noFill/>
          </a:ln>
        </p:spPr>
        <p:txBody>
          <a:bodyPr anchorCtr="0" anchor="t" bIns="32100" lIns="32100" spcFirstLastPara="1" rIns="32100" wrap="square" tIns="32100">
            <a:noAutofit/>
          </a:bodyPr>
          <a:lstStyle/>
          <a:p>
            <a:pPr indent="0" lvl="0" marL="0" marR="0" rtl="0" algn="l">
              <a:lnSpc>
                <a:spcPct val="100000"/>
              </a:lnSpc>
              <a:spcBef>
                <a:spcPts val="0"/>
              </a:spcBef>
              <a:spcAft>
                <a:spcPts val="0"/>
              </a:spcAft>
              <a:buClr>
                <a:srgbClr val="000000"/>
              </a:buClr>
              <a:buSzPts val="3500"/>
              <a:buFont typeface="Helvetica Neue"/>
              <a:buNone/>
            </a:pPr>
            <a:r>
              <a:rPr b="1" i="0" lang="en" sz="3500" u="none" cap="none" strike="noStrike">
                <a:solidFill>
                  <a:srgbClr val="000000"/>
                </a:solidFill>
                <a:latin typeface="Helvetica Neue"/>
                <a:ea typeface="Helvetica Neue"/>
                <a:cs typeface="Helvetica Neue"/>
                <a:sym typeface="Helvetica Neue"/>
              </a:rPr>
              <a:t>MISSION &amp; VISION</a:t>
            </a:r>
            <a:endParaRPr sz="1000"/>
          </a:p>
        </p:txBody>
      </p:sp>
      <p:sp>
        <p:nvSpPr>
          <p:cNvPr id="1493" name="Shape 1493"/>
          <p:cNvSpPr txBox="1"/>
          <p:nvPr/>
        </p:nvSpPr>
        <p:spPr>
          <a:xfrm>
            <a:off x="870329" y="1857165"/>
            <a:ext cx="4977600" cy="2774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2300"/>
              <a:buFont typeface="Helvetica Neue"/>
              <a:buNone/>
            </a:pPr>
            <a:r>
              <a:rPr i="0" lang="en" sz="2300" u="none" cap="none" strike="noStrike">
                <a:solidFill>
                  <a:srgbClr val="000000"/>
                </a:solidFill>
                <a:latin typeface="Georgia"/>
                <a:ea typeface="Georgia"/>
                <a:cs typeface="Georgia"/>
                <a:sym typeface="Georgia"/>
              </a:rPr>
              <a:t>Mission: </a:t>
            </a:r>
            <a:endParaRPr sz="1000">
              <a:latin typeface="Georgia"/>
              <a:ea typeface="Georgia"/>
              <a:cs typeface="Georgia"/>
              <a:sym typeface="Georgia"/>
            </a:endParaRPr>
          </a:p>
          <a:p>
            <a:pPr indent="0" lvl="0" marL="0" marR="0" rtl="0" algn="l">
              <a:lnSpc>
                <a:spcPct val="110000"/>
              </a:lnSpc>
              <a:spcBef>
                <a:spcPts val="300"/>
              </a:spcBef>
              <a:spcAft>
                <a:spcPts val="0"/>
              </a:spcAft>
              <a:buClr>
                <a:srgbClr val="000000"/>
              </a:buClr>
              <a:buSzPts val="1300"/>
              <a:buFont typeface="Helvetica Neue"/>
              <a:buNone/>
            </a:pPr>
            <a:r>
              <a:rPr i="0" lang="en" sz="1300" u="none" cap="none" strike="noStrike">
                <a:solidFill>
                  <a:srgbClr val="000000"/>
                </a:solidFill>
                <a:latin typeface="Georgia"/>
                <a:ea typeface="Georgia"/>
                <a:cs typeface="Georgia"/>
                <a:sym typeface="Georgia"/>
              </a:rPr>
              <a:t>Outcomes is committed to the job preparation of our students and alumni through relevant and meaningful professional development opportunities.</a:t>
            </a:r>
            <a:endParaRPr sz="1000">
              <a:latin typeface="Georgia"/>
              <a:ea typeface="Georgia"/>
              <a:cs typeface="Georgia"/>
              <a:sym typeface="Georgia"/>
            </a:endParaRPr>
          </a:p>
          <a:p>
            <a:pPr indent="0" lvl="0" marL="0" marR="0" rtl="0" algn="l">
              <a:lnSpc>
                <a:spcPct val="110000"/>
              </a:lnSpc>
              <a:spcBef>
                <a:spcPts val="300"/>
              </a:spcBef>
              <a:spcAft>
                <a:spcPts val="0"/>
              </a:spcAft>
              <a:buClr>
                <a:srgbClr val="000000"/>
              </a:buClr>
              <a:buSzPts val="1300"/>
              <a:buFont typeface="Helvetica Neue"/>
              <a:buNone/>
            </a:pPr>
            <a:r>
              <a:t/>
            </a:r>
            <a:endParaRPr i="0" sz="1300" u="none" cap="none" strike="noStrike">
              <a:solidFill>
                <a:srgbClr val="000000"/>
              </a:solidFill>
              <a:latin typeface="Georgia"/>
              <a:ea typeface="Georgia"/>
              <a:cs typeface="Georgia"/>
              <a:sym typeface="Georgia"/>
            </a:endParaRPr>
          </a:p>
          <a:p>
            <a:pPr indent="0" lvl="0" marL="0" marR="0" rtl="0" algn="l">
              <a:lnSpc>
                <a:spcPct val="110000"/>
              </a:lnSpc>
              <a:spcBef>
                <a:spcPts val="300"/>
              </a:spcBef>
              <a:spcAft>
                <a:spcPts val="0"/>
              </a:spcAft>
              <a:buClr>
                <a:srgbClr val="000000"/>
              </a:buClr>
              <a:buSzPts val="2300"/>
              <a:buFont typeface="Helvetica Neue"/>
              <a:buNone/>
            </a:pPr>
            <a:r>
              <a:rPr i="0" lang="en" sz="2300" u="none" cap="none" strike="noStrike">
                <a:solidFill>
                  <a:srgbClr val="000000"/>
                </a:solidFill>
                <a:latin typeface="Georgia"/>
                <a:ea typeface="Georgia"/>
                <a:cs typeface="Georgia"/>
                <a:sym typeface="Georgia"/>
              </a:rPr>
              <a:t>Vision:</a:t>
            </a:r>
            <a:endParaRPr sz="1000">
              <a:latin typeface="Georgia"/>
              <a:ea typeface="Georgia"/>
              <a:cs typeface="Georgia"/>
              <a:sym typeface="Georgia"/>
            </a:endParaRPr>
          </a:p>
          <a:p>
            <a:pPr indent="0" lvl="0" marL="0" marR="0" rtl="0" algn="l">
              <a:lnSpc>
                <a:spcPct val="110000"/>
              </a:lnSpc>
              <a:spcBef>
                <a:spcPts val="300"/>
              </a:spcBef>
              <a:spcAft>
                <a:spcPts val="0"/>
              </a:spcAft>
              <a:buClr>
                <a:srgbClr val="000000"/>
              </a:buClr>
              <a:buSzPts val="1300"/>
              <a:buFont typeface="Helvetica Neue"/>
              <a:buNone/>
            </a:pPr>
            <a:r>
              <a:rPr i="0" lang="en" sz="1300" u="none" cap="none" strike="noStrike">
                <a:solidFill>
                  <a:srgbClr val="000000"/>
                </a:solidFill>
                <a:latin typeface="Georgia"/>
                <a:ea typeface="Georgia"/>
                <a:cs typeface="Georgia"/>
                <a:sym typeface="Georgia"/>
              </a:rPr>
              <a:t>Our vision is put into action through programs and activities that foster professional stewardship to prepare, empower and motivate students to achieve career excellence and success.</a:t>
            </a:r>
            <a:endParaRPr sz="1000">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Shape 149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300">
                <a:latin typeface="Oswald"/>
                <a:ea typeface="Oswald"/>
                <a:cs typeface="Oswald"/>
                <a:sym typeface="Oswald"/>
              </a:rPr>
              <a:t>WHAT WE DO</a:t>
            </a:r>
            <a:endParaRPr sz="1000">
              <a:latin typeface="Oswald"/>
              <a:ea typeface="Oswald"/>
              <a:cs typeface="Oswald"/>
              <a:sym typeface="Oswald"/>
            </a:endParaRPr>
          </a:p>
        </p:txBody>
      </p:sp>
      <p:pic>
        <p:nvPicPr>
          <p:cNvPr id="1499" name="Shape 1499"/>
          <p:cNvPicPr preferRelativeResize="0"/>
          <p:nvPr/>
        </p:nvPicPr>
        <p:blipFill>
          <a:blip r:embed="rId3">
            <a:alphaModFix/>
          </a:blip>
          <a:stretch>
            <a:fillRect/>
          </a:stretch>
        </p:blipFill>
        <p:spPr>
          <a:xfrm>
            <a:off x="4865938" y="2761849"/>
            <a:ext cx="3571875" cy="2228850"/>
          </a:xfrm>
          <a:prstGeom prst="rect">
            <a:avLst/>
          </a:prstGeom>
          <a:noFill/>
          <a:ln>
            <a:noFill/>
          </a:ln>
        </p:spPr>
      </p:pic>
      <p:sp>
        <p:nvSpPr>
          <p:cNvPr id="1500" name="Shape 1500"/>
          <p:cNvSpPr txBox="1"/>
          <p:nvPr>
            <p:ph idx="1" type="body"/>
          </p:nvPr>
        </p:nvSpPr>
        <p:spPr>
          <a:xfrm>
            <a:off x="446500" y="910575"/>
            <a:ext cx="8328300" cy="2031000"/>
          </a:xfrm>
          <a:prstGeom prst="rect">
            <a:avLst/>
          </a:prstGeom>
          <a:noFill/>
          <a:ln>
            <a:noFill/>
          </a:ln>
        </p:spPr>
        <p:txBody>
          <a:bodyPr anchorCtr="0" anchor="t" bIns="0" lIns="0" spcFirstLastPara="1" rIns="0" wrap="square" tIns="0">
            <a:noAutofit/>
          </a:bodyPr>
          <a:lstStyle/>
          <a:p>
            <a:pPr indent="0" lvl="0" marL="0" marR="0" rtl="0" algn="l">
              <a:spcBef>
                <a:spcPts val="700"/>
              </a:spcBef>
              <a:spcAft>
                <a:spcPts val="0"/>
              </a:spcAft>
              <a:buClr>
                <a:schemeClr val="dk1"/>
              </a:buClr>
              <a:buSzPts val="1100"/>
              <a:buFont typeface="Arial"/>
              <a:buNone/>
            </a:pPr>
            <a:r>
              <a:rPr lang="en" sz="2200">
                <a:latin typeface="Georgia"/>
                <a:ea typeface="Georgia"/>
                <a:cs typeface="Georgia"/>
                <a:sym typeface="Georgia"/>
              </a:rPr>
              <a:t>We promise to help you develop skills, expose you to opportunities, network, and ​provide continued access to resources that will help  you succeed in your job search and career. </a:t>
            </a:r>
            <a:endParaRPr sz="2200">
              <a:latin typeface="Georgia"/>
              <a:ea typeface="Georgia"/>
              <a:cs typeface="Georgia"/>
              <a:sym typeface="Georgia"/>
            </a:endParaRPr>
          </a:p>
          <a:p>
            <a:pPr indent="0" lvl="0" marL="0" marR="0" rtl="0" algn="l">
              <a:spcBef>
                <a:spcPts val="700"/>
              </a:spcBef>
              <a:spcAft>
                <a:spcPts val="0"/>
              </a:spcAft>
              <a:buClr>
                <a:schemeClr val="dk1"/>
              </a:buClr>
              <a:buSzPts val="1100"/>
              <a:buFont typeface="Arial"/>
              <a:buNone/>
            </a:pPr>
            <a:r>
              <a:t/>
            </a:r>
            <a:endParaRPr sz="2200">
              <a:latin typeface="Georgia"/>
              <a:ea typeface="Georgia"/>
              <a:cs typeface="Georgia"/>
              <a:sym typeface="Georgia"/>
            </a:endParaRPr>
          </a:p>
          <a:p>
            <a:pPr indent="0" lvl="0" marL="0" marR="0" rtl="0" algn="l">
              <a:spcBef>
                <a:spcPts val="700"/>
              </a:spcBef>
              <a:spcAft>
                <a:spcPts val="0"/>
              </a:spcAft>
              <a:buClr>
                <a:schemeClr val="dk1"/>
              </a:buClr>
              <a:buSzPts val="1100"/>
              <a:buFont typeface="Arial"/>
              <a:buNone/>
            </a:pPr>
            <a:r>
              <a:rPr lang="en" sz="2200">
                <a:latin typeface="Georgia"/>
                <a:ea typeface="Georgia"/>
                <a:cs typeface="Georgia"/>
                <a:sym typeface="Georgia"/>
              </a:rPr>
              <a:t>We promise to help prepare, empower and motivate you to achieve career excellence and success.</a:t>
            </a:r>
            <a:endParaRPr sz="2200">
              <a:latin typeface="Georgia"/>
              <a:ea typeface="Georgia"/>
              <a:cs typeface="Georgia"/>
              <a:sym typeface="Georgia"/>
            </a:endParaRPr>
          </a:p>
          <a:p>
            <a:pPr indent="0" lvl="0" marL="0" marR="0" rtl="0" algn="l">
              <a:spcBef>
                <a:spcPts val="700"/>
              </a:spcBef>
              <a:spcAft>
                <a:spcPts val="0"/>
              </a:spcAft>
              <a:buNone/>
            </a:pPr>
            <a:r>
              <a:t/>
            </a:r>
            <a:endParaRPr sz="2200">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Shape 150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300">
                <a:latin typeface="Oswald"/>
                <a:ea typeface="Oswald"/>
                <a:cs typeface="Oswald"/>
                <a:sym typeface="Oswald"/>
              </a:rPr>
              <a:t>OUR SHARED GOAL </a:t>
            </a:r>
            <a:endParaRPr sz="1000">
              <a:latin typeface="Oswald"/>
              <a:ea typeface="Oswald"/>
              <a:cs typeface="Oswald"/>
              <a:sym typeface="Oswald"/>
            </a:endParaRPr>
          </a:p>
        </p:txBody>
      </p:sp>
      <p:pic>
        <p:nvPicPr>
          <p:cNvPr id="1506" name="Shape 1506"/>
          <p:cNvPicPr preferRelativeResize="0"/>
          <p:nvPr/>
        </p:nvPicPr>
        <p:blipFill>
          <a:blip r:embed="rId3">
            <a:alphaModFix/>
          </a:blip>
          <a:stretch>
            <a:fillRect/>
          </a:stretch>
        </p:blipFill>
        <p:spPr>
          <a:xfrm>
            <a:off x="4531813" y="2194188"/>
            <a:ext cx="4467225" cy="2790825"/>
          </a:xfrm>
          <a:prstGeom prst="rect">
            <a:avLst/>
          </a:prstGeom>
          <a:noFill/>
          <a:ln>
            <a:noFill/>
          </a:ln>
        </p:spPr>
      </p:pic>
      <p:sp>
        <p:nvSpPr>
          <p:cNvPr id="1507" name="Shape 1507"/>
          <p:cNvSpPr txBox="1"/>
          <p:nvPr>
            <p:ph idx="1" type="body"/>
          </p:nvPr>
        </p:nvSpPr>
        <p:spPr>
          <a:xfrm>
            <a:off x="446475" y="1114478"/>
            <a:ext cx="8094600" cy="2031000"/>
          </a:xfrm>
          <a:prstGeom prst="rect">
            <a:avLst/>
          </a:prstGeom>
          <a:noFill/>
          <a:ln>
            <a:noFill/>
          </a:ln>
        </p:spPr>
        <p:txBody>
          <a:bodyPr anchorCtr="0" anchor="t" bIns="0" lIns="0" spcFirstLastPara="1" rIns="0" wrap="square" tIns="0">
            <a:noAutofit/>
          </a:bodyPr>
          <a:lstStyle/>
          <a:p>
            <a:pPr indent="0" lvl="0" marL="0" marR="0" rtl="0" algn="l">
              <a:spcBef>
                <a:spcPts val="700"/>
              </a:spcBef>
              <a:spcAft>
                <a:spcPts val="0"/>
              </a:spcAft>
              <a:buClr>
                <a:schemeClr val="dk1"/>
              </a:buClr>
              <a:buSzPts val="1100"/>
              <a:buFont typeface="Arial"/>
              <a:buNone/>
            </a:pPr>
            <a:r>
              <a:rPr lang="en" sz="2400">
                <a:latin typeface="Georgia"/>
                <a:ea typeface="Georgia"/>
                <a:cs typeface="Georgia"/>
                <a:sym typeface="Georgia"/>
              </a:rPr>
              <a:t>Our shared goal is for you to pursue a career that is aligned with your passions and the trajectory you envision.  </a:t>
            </a:r>
            <a:endParaRPr sz="2400">
              <a:latin typeface="Georgia"/>
              <a:ea typeface="Georgia"/>
              <a:cs typeface="Georgia"/>
              <a:sym typeface="Georgia"/>
            </a:endParaRPr>
          </a:p>
          <a:p>
            <a:pPr indent="0" lvl="0" marL="0" marR="0" rtl="0" algn="l">
              <a:spcBef>
                <a:spcPts val="700"/>
              </a:spcBef>
              <a:spcAft>
                <a:spcPts val="0"/>
              </a:spcAft>
              <a:buClr>
                <a:schemeClr val="dk1"/>
              </a:buClr>
              <a:buSzPts val="1100"/>
              <a:buFont typeface="Arial"/>
              <a:buNone/>
            </a:pPr>
            <a:r>
              <a:t/>
            </a:r>
            <a:endParaRPr sz="2400">
              <a:latin typeface="Georgia"/>
              <a:ea typeface="Georgia"/>
              <a:cs typeface="Georgia"/>
              <a:sym typeface="Georgia"/>
            </a:endParaRPr>
          </a:p>
          <a:p>
            <a:pPr indent="0" lvl="0" marL="0" marR="0" rtl="0" algn="l">
              <a:spcBef>
                <a:spcPts val="700"/>
              </a:spcBef>
              <a:spcAft>
                <a:spcPts val="0"/>
              </a:spcAft>
              <a:buClr>
                <a:schemeClr val="dk1"/>
              </a:buClr>
              <a:buSzPts val="1100"/>
              <a:buFont typeface="Arial"/>
              <a:buNone/>
            </a:pPr>
            <a:r>
              <a:t/>
            </a:r>
            <a:endParaRPr>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Shape 1512"/>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solidFill>
                <a:schemeClr val="dk1"/>
              </a:solidFill>
              <a:latin typeface="Oswald"/>
              <a:ea typeface="Oswald"/>
              <a:cs typeface="Oswald"/>
              <a:sym typeface="Oswald"/>
            </a:endParaRPr>
          </a:p>
          <a:p>
            <a:pPr indent="0" lvl="0" marL="0" rtl="0">
              <a:spcBef>
                <a:spcPts val="0"/>
              </a:spcBef>
              <a:spcAft>
                <a:spcPts val="0"/>
              </a:spcAft>
              <a:buClr>
                <a:schemeClr val="dk1"/>
              </a:buClr>
              <a:buFont typeface="Arial"/>
              <a:buNone/>
            </a:pPr>
            <a:r>
              <a:t/>
            </a:r>
            <a:endParaRPr b="1" sz="2300">
              <a:solidFill>
                <a:schemeClr val="dk1"/>
              </a:solidFill>
              <a:latin typeface="Oswald"/>
              <a:ea typeface="Oswald"/>
              <a:cs typeface="Oswald"/>
              <a:sym typeface="Oswald"/>
            </a:endParaRPr>
          </a:p>
        </p:txBody>
      </p:sp>
      <p:sp>
        <p:nvSpPr>
          <p:cNvPr id="1513" name="Shape 1513"/>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WHAT IS AN OUTCOME?</a:t>
            </a:r>
            <a:endParaRPr sz="6800">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7" name="Shape 1517"/>
        <p:cNvGrpSpPr/>
        <p:nvPr/>
      </p:nvGrpSpPr>
      <p:grpSpPr>
        <a:xfrm>
          <a:off x="0" y="0"/>
          <a:ext cx="0" cy="0"/>
          <a:chOff x="0" y="0"/>
          <a:chExt cx="0" cy="0"/>
        </a:xfrm>
      </p:grpSpPr>
      <p:sp>
        <p:nvSpPr>
          <p:cNvPr id="1518" name="Shape 1518"/>
          <p:cNvSpPr txBox="1"/>
          <p:nvPr>
            <p:ph idx="1" type="body"/>
          </p:nvPr>
        </p:nvSpPr>
        <p:spPr>
          <a:xfrm>
            <a:off x="325259" y="780957"/>
            <a:ext cx="8259900" cy="27396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3900"/>
              <a:buFont typeface="Merriweather Sans"/>
              <a:buNone/>
            </a:pPr>
            <a:r>
              <a:rPr b="1" i="0" lang="en" sz="3800" u="none" cap="none" strike="noStrike">
                <a:solidFill>
                  <a:srgbClr val="000000"/>
                </a:solidFill>
                <a:latin typeface="Helvetica Neue"/>
                <a:ea typeface="Helvetica Neue"/>
                <a:cs typeface="Helvetica Neue"/>
                <a:sym typeface="Helvetica Neue"/>
              </a:rPr>
              <a:t>WHAT COUNTS AS AN OUTCOME?</a:t>
            </a:r>
            <a:endParaRPr sz="3800"/>
          </a:p>
          <a:p>
            <a:pPr indent="-349250" lvl="0" marL="457200" marR="0" rtl="0" algn="l">
              <a:lnSpc>
                <a:spcPct val="110000"/>
              </a:lnSpc>
              <a:spcBef>
                <a:spcPts val="300"/>
              </a:spcBef>
              <a:spcAft>
                <a:spcPts val="0"/>
              </a:spcAft>
              <a:buClr>
                <a:srgbClr val="000000"/>
              </a:buClr>
              <a:buSzPts val="1900"/>
              <a:buFont typeface="Helvetica Neue"/>
              <a:buChar char="●"/>
            </a:pPr>
            <a:r>
              <a:rPr b="0" i="0" lang="en" sz="1900" u="none" cap="none" strike="noStrike">
                <a:solidFill>
                  <a:srgbClr val="000000"/>
                </a:solidFill>
                <a:latin typeface="Helvetica Neue"/>
                <a:ea typeface="Helvetica Neue"/>
                <a:cs typeface="Helvetica Neue"/>
                <a:sym typeface="Helvetica Neue"/>
              </a:rPr>
              <a:t>Graduate achieving paid, full-time employment in their field of study</a:t>
            </a:r>
            <a:endParaRPr sz="1000"/>
          </a:p>
          <a:p>
            <a:pPr indent="-330200" lvl="1" marL="914400" marR="0" rtl="0" algn="l">
              <a:lnSpc>
                <a:spcPct val="110000"/>
              </a:lnSpc>
              <a:spcBef>
                <a:spcPts val="0"/>
              </a:spcBef>
              <a:spcAft>
                <a:spcPts val="0"/>
              </a:spcAft>
              <a:buClr>
                <a:srgbClr val="000000"/>
              </a:buClr>
              <a:buSzPts val="1600"/>
              <a:buFont typeface="Helvetica Neue"/>
              <a:buChar char="○"/>
            </a:pPr>
            <a:r>
              <a:rPr b="0" i="0" lang="en" sz="1600" u="none" cap="none" strike="noStrike">
                <a:solidFill>
                  <a:srgbClr val="000000"/>
                </a:solidFill>
                <a:latin typeface="Helvetica Neue"/>
                <a:ea typeface="Helvetica Neue"/>
                <a:cs typeface="Helvetica Neue"/>
                <a:sym typeface="Helvetica Neue"/>
              </a:rPr>
              <a:t>This includes contract, freelance and internships that are one month or longer </a:t>
            </a:r>
            <a:endParaRPr sz="1000"/>
          </a:p>
          <a:p>
            <a:pPr indent="-330200" lvl="1" marL="914400" marR="0" rtl="0" algn="l">
              <a:lnSpc>
                <a:spcPct val="110000"/>
              </a:lnSpc>
              <a:spcBef>
                <a:spcPts val="0"/>
              </a:spcBef>
              <a:spcAft>
                <a:spcPts val="0"/>
              </a:spcAft>
              <a:buClr>
                <a:srgbClr val="000000"/>
              </a:buClr>
              <a:buSzPts val="1600"/>
              <a:buFont typeface="Helvetica Neue"/>
              <a:buChar char="○"/>
            </a:pPr>
            <a:r>
              <a:rPr b="0" i="0" lang="en" sz="1600" u="none" cap="none" strike="noStrike">
                <a:solidFill>
                  <a:srgbClr val="000000"/>
                </a:solidFill>
                <a:latin typeface="Helvetica Neue"/>
                <a:ea typeface="Helvetica Neue"/>
                <a:cs typeface="Helvetica Neue"/>
                <a:sym typeface="Helvetica Neue"/>
              </a:rPr>
              <a:t>Full-time definition is &gt;32 hrs/wk</a:t>
            </a:r>
            <a:endParaRPr sz="1000"/>
          </a:p>
          <a:p>
            <a:pPr indent="-342900" lvl="0" marL="457200" marR="0" rtl="0" algn="l">
              <a:lnSpc>
                <a:spcPct val="110000"/>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Launching a company </a:t>
            </a:r>
            <a:endParaRPr sz="1000"/>
          </a:p>
        </p:txBody>
      </p:sp>
      <p:sp>
        <p:nvSpPr>
          <p:cNvPr id="1519" name="Shape 1519"/>
          <p:cNvSpPr txBox="1"/>
          <p:nvPr>
            <p:ph idx="2" type="body"/>
          </p:nvPr>
        </p:nvSpPr>
        <p:spPr>
          <a:xfrm>
            <a:off x="464344"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000"/>
              <a:buFont typeface="Merriweather Sans"/>
              <a:buNone/>
            </a:pPr>
            <a:r>
              <a:rPr b="1" i="0" lang="en" sz="1000" u="none" cap="none" strike="noStrike">
                <a:solidFill>
                  <a:srgbClr val="000000"/>
                </a:solidFill>
                <a:latin typeface="Helvetica Neue"/>
                <a:ea typeface="Helvetica Neue"/>
                <a:cs typeface="Helvetica Neue"/>
                <a:sym typeface="Helvetica Neue"/>
              </a:rPr>
              <a:t>GENERAL ASSEMBLY</a:t>
            </a:r>
            <a:endParaRPr sz="1000"/>
          </a:p>
        </p:txBody>
      </p:sp>
      <p:pic>
        <p:nvPicPr>
          <p:cNvPr descr="Image" id="1520" name="Shape 1520"/>
          <p:cNvPicPr preferRelativeResize="0"/>
          <p:nvPr>
            <p:ph idx="3" type="pic"/>
          </p:nvPr>
        </p:nvPicPr>
        <p:blipFill rotWithShape="1">
          <a:blip r:embed="rId3">
            <a:alphaModFix/>
          </a:blip>
          <a:srcRect b="0" l="0" r="0" t="0"/>
          <a:stretch/>
        </p:blipFill>
        <p:spPr>
          <a:xfrm>
            <a:off x="8474273" y="4797921"/>
            <a:ext cx="210600" cy="20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pic>
        <p:nvPicPr>
          <p:cNvPr descr="Image" id="1318" name="Shape 1318"/>
          <p:cNvPicPr preferRelativeResize="0"/>
          <p:nvPr>
            <p:ph idx="2"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319" name="Shape 1319"/>
          <p:cNvSpPr txBox="1"/>
          <p:nvPr/>
        </p:nvSpPr>
        <p:spPr>
          <a:xfrm>
            <a:off x="470623" y="656107"/>
            <a:ext cx="3945900" cy="720600"/>
          </a:xfrm>
          <a:prstGeom prst="rect">
            <a:avLst/>
          </a:prstGeom>
          <a:noFill/>
          <a:ln>
            <a:noFill/>
          </a:ln>
        </p:spPr>
        <p:txBody>
          <a:bodyPr anchorCtr="0" anchor="t" bIns="28775" lIns="28775" spcFirstLastPara="1" rIns="28775" wrap="square" tIns="28775">
            <a:noAutofit/>
          </a:bodyPr>
          <a:lstStyle/>
          <a:p>
            <a:pPr indent="0" lvl="0" marL="0" marR="0" rtl="0" algn="l">
              <a:lnSpc>
                <a:spcPct val="100000"/>
              </a:lnSpc>
              <a:spcBef>
                <a:spcPts val="0"/>
              </a:spcBef>
              <a:spcAft>
                <a:spcPts val="0"/>
              </a:spcAft>
              <a:buClr>
                <a:srgbClr val="000000"/>
              </a:buClr>
              <a:buSzPts val="4700"/>
              <a:buFont typeface="Helvetica Neue"/>
              <a:buNone/>
            </a:pPr>
            <a:r>
              <a:rPr b="1" i="0" lang="en" sz="4700" u="none" cap="none" strike="noStrike">
                <a:solidFill>
                  <a:srgbClr val="000000"/>
                </a:solidFill>
                <a:latin typeface="Helvetica Neue"/>
                <a:ea typeface="Helvetica Neue"/>
                <a:cs typeface="Helvetica Neue"/>
                <a:sym typeface="Helvetica Neue"/>
              </a:rPr>
              <a:t>HELLO, I'M…</a:t>
            </a:r>
            <a:endParaRPr sz="1000"/>
          </a:p>
        </p:txBody>
      </p:sp>
      <p:sp>
        <p:nvSpPr>
          <p:cNvPr id="1320" name="Shape 1320"/>
          <p:cNvSpPr txBox="1"/>
          <p:nvPr/>
        </p:nvSpPr>
        <p:spPr>
          <a:xfrm>
            <a:off x="446938" y="1277838"/>
            <a:ext cx="4601100" cy="25878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3400"/>
              <a:buFont typeface="Helvetica Neue"/>
              <a:buNone/>
            </a:pPr>
            <a:r>
              <a:rPr b="1" i="0" lang="en" sz="3400" u="none" cap="none" strike="noStrike">
                <a:solidFill>
                  <a:srgbClr val="000000"/>
                </a:solidFill>
                <a:latin typeface="Helvetica Neue"/>
                <a:ea typeface="Helvetica Neue"/>
                <a:cs typeface="Helvetica Neue"/>
                <a:sym typeface="Helvetica Neue"/>
              </a:rPr>
              <a:t>Ni</a:t>
            </a:r>
            <a:r>
              <a:rPr b="1" lang="en" sz="3400">
                <a:latin typeface="Helvetica Neue"/>
                <a:ea typeface="Helvetica Neue"/>
                <a:cs typeface="Helvetica Neue"/>
                <a:sym typeface="Helvetica Neue"/>
              </a:rPr>
              <a:t>ck Anderson</a:t>
            </a:r>
            <a:endParaRPr sz="1000"/>
          </a:p>
          <a:p>
            <a:pPr indent="0" lvl="0" marL="0" marR="0" rtl="0" algn="l">
              <a:lnSpc>
                <a:spcPct val="100000"/>
              </a:lnSpc>
              <a:spcBef>
                <a:spcPts val="0"/>
              </a:spcBef>
              <a:spcAft>
                <a:spcPts val="0"/>
              </a:spcAft>
              <a:buClr>
                <a:srgbClr val="000000"/>
              </a:buClr>
              <a:buSzPts val="2000"/>
              <a:buFont typeface="Helvetica Neue"/>
              <a:buNone/>
            </a:pPr>
            <a:r>
              <a:rPr b="1" i="1" lang="en" sz="2000">
                <a:latin typeface="Helvetica Neue"/>
                <a:ea typeface="Helvetica Neue"/>
                <a:cs typeface="Helvetica Neue"/>
                <a:sym typeface="Helvetica Neue"/>
              </a:rPr>
              <a:t>Outcomes Guy/UXDI Instructor</a:t>
            </a:r>
            <a:endParaRPr sz="1000"/>
          </a:p>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Helvetica Neue"/>
              <a:buNone/>
            </a:pPr>
            <a:r>
              <a:rPr b="1" i="0" lang="en" sz="1500" u="none" cap="none" strike="noStrike">
                <a:solidFill>
                  <a:srgbClr val="000000"/>
                </a:solidFill>
                <a:latin typeface="Helvetica Neue"/>
                <a:ea typeface="Helvetica Neue"/>
                <a:cs typeface="Helvetica Neue"/>
                <a:sym typeface="Helvetica Neue"/>
              </a:rPr>
              <a:t>How to get in touch with me:</a:t>
            </a:r>
            <a:endParaRPr sz="1000"/>
          </a:p>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Email: </a:t>
            </a:r>
            <a:r>
              <a:rPr lang="en" sz="1500" u="none">
                <a:solidFill>
                  <a:srgbClr val="000000"/>
                </a:solidFill>
                <a:latin typeface="Helvetica Neue"/>
                <a:ea typeface="Helvetica Neue"/>
                <a:cs typeface="Helvetica Neue"/>
                <a:sym typeface="Helvetica Neue"/>
              </a:rPr>
              <a:t>n</a:t>
            </a:r>
            <a:r>
              <a:rPr lang="en" sz="1500">
                <a:latin typeface="Helvetica Neue"/>
                <a:ea typeface="Helvetica Neue"/>
                <a:cs typeface="Helvetica Neue"/>
                <a:sym typeface="Helvetica Neue"/>
              </a:rPr>
              <a:t>ick.anderson@generalassemb.ly</a:t>
            </a:r>
            <a:endParaRPr sz="1000"/>
          </a:p>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Slack: </a:t>
            </a:r>
            <a:endParaRPr sz="1000"/>
          </a:p>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LinkedIn:</a:t>
            </a:r>
            <a:r>
              <a:rPr lang="en" sz="1500">
                <a:latin typeface="Helvetica Neue"/>
                <a:ea typeface="Helvetica Neue"/>
                <a:cs typeface="Helvetica Neue"/>
                <a:sym typeface="Helvetica Neue"/>
              </a:rPr>
              <a:t> </a:t>
            </a:r>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4" name="Shape 1524"/>
        <p:cNvGrpSpPr/>
        <p:nvPr/>
      </p:nvGrpSpPr>
      <p:grpSpPr>
        <a:xfrm>
          <a:off x="0" y="0"/>
          <a:ext cx="0" cy="0"/>
          <a:chOff x="0" y="0"/>
          <a:chExt cx="0" cy="0"/>
        </a:xfrm>
      </p:grpSpPr>
      <p:sp>
        <p:nvSpPr>
          <p:cNvPr id="1525" name="Shape 1525"/>
          <p:cNvSpPr txBox="1"/>
          <p:nvPr>
            <p:ph idx="1" type="body"/>
          </p:nvPr>
        </p:nvSpPr>
        <p:spPr>
          <a:xfrm>
            <a:off x="446768" y="822340"/>
            <a:ext cx="8259900" cy="28386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3900"/>
              <a:buFont typeface="Merriweather Sans"/>
              <a:buNone/>
            </a:pPr>
            <a:r>
              <a:rPr b="1" i="0" lang="en" sz="3900" u="none" cap="none" strike="noStrike">
                <a:solidFill>
                  <a:srgbClr val="000000"/>
                </a:solidFill>
                <a:latin typeface="Helvetica Neue"/>
                <a:ea typeface="Helvetica Neue"/>
                <a:cs typeface="Helvetica Neue"/>
                <a:sym typeface="Helvetica Neue"/>
              </a:rPr>
              <a:t>WHAT DOES NOT COUNT AS AN OUTCOME?</a:t>
            </a:r>
            <a:endParaRPr sz="1000"/>
          </a:p>
          <a:p>
            <a:pPr indent="-127000" lvl="1" marL="254000" marR="0" rtl="0" algn="l">
              <a:lnSpc>
                <a:spcPct val="110000"/>
              </a:lnSpc>
              <a:spcBef>
                <a:spcPts val="300"/>
              </a:spcBef>
              <a:spcAft>
                <a:spcPts val="0"/>
              </a:spcAft>
              <a:buClr>
                <a:srgbClr val="000000"/>
              </a:buClr>
              <a:buSzPts val="1400"/>
              <a:buFont typeface="Merriweather Sans"/>
              <a:buChar char="•"/>
            </a:pPr>
            <a:r>
              <a:rPr b="0" i="0" lang="en" sz="1900" u="none" cap="none" strike="noStrike">
                <a:solidFill>
                  <a:srgbClr val="000000"/>
                </a:solidFill>
                <a:latin typeface="Helvetica Neue"/>
                <a:ea typeface="Helvetica Neue"/>
                <a:cs typeface="Helvetica Neue"/>
                <a:sym typeface="Helvetica Neue"/>
              </a:rPr>
              <a:t>Unpaid work</a:t>
            </a:r>
            <a:endParaRPr sz="1000"/>
          </a:p>
          <a:p>
            <a:pPr indent="-127000" lvl="1" marL="254000" marR="0" rtl="0" algn="l">
              <a:lnSpc>
                <a:spcPct val="110000"/>
              </a:lnSpc>
              <a:spcBef>
                <a:spcPts val="300"/>
              </a:spcBef>
              <a:spcAft>
                <a:spcPts val="0"/>
              </a:spcAft>
              <a:buClr>
                <a:srgbClr val="000000"/>
              </a:buClr>
              <a:buSzPts val="1400"/>
              <a:buFont typeface="Merriweather Sans"/>
              <a:buChar char="•"/>
            </a:pPr>
            <a:r>
              <a:rPr b="0" i="0" lang="en" sz="1900" u="none" cap="none" strike="noStrike">
                <a:solidFill>
                  <a:srgbClr val="000000"/>
                </a:solidFill>
                <a:latin typeface="Helvetica Neue"/>
                <a:ea typeface="Helvetica Neue"/>
                <a:cs typeface="Helvetica Neue"/>
                <a:sym typeface="Helvetica Neue"/>
              </a:rPr>
              <a:t>Part-time work</a:t>
            </a:r>
            <a:endParaRPr sz="1000"/>
          </a:p>
          <a:p>
            <a:pPr indent="-127000" lvl="1" marL="254000" marR="0" rtl="0" algn="l">
              <a:lnSpc>
                <a:spcPct val="110000"/>
              </a:lnSpc>
              <a:spcBef>
                <a:spcPts val="300"/>
              </a:spcBef>
              <a:spcAft>
                <a:spcPts val="0"/>
              </a:spcAft>
              <a:buClr>
                <a:srgbClr val="000000"/>
              </a:buClr>
              <a:buSzPts val="1400"/>
              <a:buFont typeface="Merriweather Sans"/>
              <a:buChar char="•"/>
            </a:pPr>
            <a:r>
              <a:rPr b="0" i="0" lang="en" sz="1900" u="none" cap="none" strike="noStrike">
                <a:solidFill>
                  <a:srgbClr val="000000"/>
                </a:solidFill>
                <a:latin typeface="Helvetica Neue"/>
                <a:ea typeface="Helvetica Neue"/>
                <a:cs typeface="Helvetica Neue"/>
                <a:sym typeface="Helvetica Neue"/>
              </a:rPr>
              <a:t>Job in an unrelated field</a:t>
            </a:r>
            <a:endParaRPr sz="1000"/>
          </a:p>
          <a:p>
            <a:pPr indent="-127000" lvl="1" marL="254000" marR="0" rtl="0" algn="l">
              <a:lnSpc>
                <a:spcPct val="110000"/>
              </a:lnSpc>
              <a:spcBef>
                <a:spcPts val="300"/>
              </a:spcBef>
              <a:spcAft>
                <a:spcPts val="0"/>
              </a:spcAft>
              <a:buClr>
                <a:srgbClr val="000000"/>
              </a:buClr>
              <a:buSzPts val="1400"/>
              <a:buFont typeface="Merriweather Sans"/>
              <a:buChar char="•"/>
            </a:pPr>
            <a:r>
              <a:rPr b="0" i="0" lang="en" sz="1900" u="none" cap="none" strike="noStrike">
                <a:solidFill>
                  <a:srgbClr val="000000"/>
                </a:solidFill>
                <a:latin typeface="Helvetica Neue"/>
                <a:ea typeface="Helvetica Neue"/>
                <a:cs typeface="Helvetica Neue"/>
                <a:sym typeface="Helvetica Neue"/>
              </a:rPr>
              <a:t>Returning to education path (college, additional bootcamp programming, etc.)</a:t>
            </a:r>
            <a:endParaRPr sz="1000"/>
          </a:p>
        </p:txBody>
      </p:sp>
      <p:sp>
        <p:nvSpPr>
          <p:cNvPr id="1526" name="Shape 1526"/>
          <p:cNvSpPr txBox="1"/>
          <p:nvPr>
            <p:ph idx="2" type="body"/>
          </p:nvPr>
        </p:nvSpPr>
        <p:spPr>
          <a:xfrm>
            <a:off x="464344"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000"/>
              <a:buFont typeface="Merriweather Sans"/>
              <a:buNone/>
            </a:pPr>
            <a:r>
              <a:rPr b="1" i="0" lang="en" sz="1000" u="none" cap="none" strike="noStrike">
                <a:solidFill>
                  <a:srgbClr val="000000"/>
                </a:solidFill>
                <a:latin typeface="Helvetica Neue"/>
                <a:ea typeface="Helvetica Neue"/>
                <a:cs typeface="Helvetica Neue"/>
                <a:sym typeface="Helvetica Neue"/>
              </a:rPr>
              <a:t>GENERAL ASSEMBLY</a:t>
            </a:r>
            <a:endParaRPr sz="1000"/>
          </a:p>
        </p:txBody>
      </p:sp>
      <p:pic>
        <p:nvPicPr>
          <p:cNvPr descr="Image" id="1527" name="Shape 1527"/>
          <p:cNvPicPr preferRelativeResize="0"/>
          <p:nvPr>
            <p:ph idx="3" type="pic"/>
          </p:nvPr>
        </p:nvPicPr>
        <p:blipFill rotWithShape="1">
          <a:blip r:embed="rId3">
            <a:alphaModFix/>
          </a:blip>
          <a:srcRect b="0" l="0" r="0" t="0"/>
          <a:stretch/>
        </p:blipFill>
        <p:spPr>
          <a:xfrm>
            <a:off x="8474273" y="4797921"/>
            <a:ext cx="210600" cy="209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1" name="Shape 1531"/>
        <p:cNvGrpSpPr/>
        <p:nvPr/>
      </p:nvGrpSpPr>
      <p:grpSpPr>
        <a:xfrm>
          <a:off x="0" y="0"/>
          <a:ext cx="0" cy="0"/>
          <a:chOff x="0" y="0"/>
          <a:chExt cx="0" cy="0"/>
        </a:xfrm>
      </p:grpSpPr>
      <p:sp>
        <p:nvSpPr>
          <p:cNvPr id="1532" name="Shape 1532"/>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solidFill>
                <a:schemeClr val="dk1"/>
              </a:solidFill>
              <a:latin typeface="Oswald"/>
              <a:ea typeface="Oswald"/>
              <a:cs typeface="Oswald"/>
              <a:sym typeface="Oswald"/>
            </a:endParaRPr>
          </a:p>
          <a:p>
            <a:pPr indent="0" lvl="0" marL="0" rtl="0">
              <a:spcBef>
                <a:spcPts val="0"/>
              </a:spcBef>
              <a:spcAft>
                <a:spcPts val="0"/>
              </a:spcAft>
              <a:buClr>
                <a:schemeClr val="dk1"/>
              </a:buClr>
              <a:buFont typeface="Arial"/>
              <a:buNone/>
            </a:pPr>
            <a:r>
              <a:t/>
            </a:r>
            <a:endParaRPr b="1" sz="2300">
              <a:solidFill>
                <a:schemeClr val="dk1"/>
              </a:solidFill>
              <a:latin typeface="Oswald"/>
              <a:ea typeface="Oswald"/>
              <a:cs typeface="Oswald"/>
              <a:sym typeface="Oswald"/>
            </a:endParaRPr>
          </a:p>
        </p:txBody>
      </p:sp>
      <p:sp>
        <p:nvSpPr>
          <p:cNvPr id="1533" name="Shape 1533"/>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PROGRAMMING</a:t>
            </a:r>
            <a:endParaRPr sz="6800">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cxnSp>
        <p:nvCxnSpPr>
          <p:cNvPr id="1538" name="Shape 1538"/>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539" name="Shape 1539"/>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540" name="Shape 1540"/>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PROGRAMMING</a:t>
            </a:r>
            <a:endParaRPr sz="1000"/>
          </a:p>
        </p:txBody>
      </p:sp>
      <p:sp>
        <p:nvSpPr>
          <p:cNvPr id="1541" name="Shape 1541"/>
          <p:cNvSpPr txBox="1"/>
          <p:nvPr>
            <p:ph idx="12" type="sldNum"/>
          </p:nvPr>
        </p:nvSpPr>
        <p:spPr>
          <a:xfrm>
            <a:off x="8545711" y="523476"/>
            <a:ext cx="3267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pic>
        <p:nvPicPr>
          <p:cNvPr descr="Image" id="1542" name="Shape 1542"/>
          <p:cNvPicPr preferRelativeResize="0"/>
          <p:nvPr/>
        </p:nvPicPr>
        <p:blipFill rotWithShape="1">
          <a:blip r:embed="rId3">
            <a:alphaModFix/>
          </a:blip>
          <a:srcRect b="0" l="0" r="0" t="0"/>
          <a:stretch/>
        </p:blipFill>
        <p:spPr>
          <a:xfrm>
            <a:off x="742060" y="1584359"/>
            <a:ext cx="1518303" cy="948939"/>
          </a:xfrm>
          <a:prstGeom prst="rect">
            <a:avLst/>
          </a:prstGeom>
          <a:noFill/>
          <a:ln>
            <a:noFill/>
          </a:ln>
        </p:spPr>
      </p:pic>
      <p:sp>
        <p:nvSpPr>
          <p:cNvPr id="1543" name="Shape 1543"/>
          <p:cNvSpPr txBox="1"/>
          <p:nvPr/>
        </p:nvSpPr>
        <p:spPr>
          <a:xfrm>
            <a:off x="675847" y="1095786"/>
            <a:ext cx="7469100" cy="3129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rgbClr val="000000"/>
              </a:buClr>
              <a:buSzPts val="3000"/>
              <a:buFont typeface="Helvetica Neue"/>
              <a:buNone/>
            </a:pPr>
            <a:r>
              <a:rPr b="1" i="0" lang="en" sz="3000" u="none" cap="none" strike="noStrike">
                <a:solidFill>
                  <a:srgbClr val="000000"/>
                </a:solidFill>
                <a:latin typeface="Helvetica Neue"/>
                <a:ea typeface="Helvetica Neue"/>
                <a:cs typeface="Helvetica Neue"/>
                <a:sym typeface="Helvetica Neue"/>
              </a:rPr>
              <a:t>5 THEMES TO SUCCESS</a:t>
            </a:r>
            <a:endParaRPr sz="1000"/>
          </a:p>
        </p:txBody>
      </p:sp>
      <p:pic>
        <p:nvPicPr>
          <p:cNvPr descr="Strategic-Partnership-Series.jpg" id="1544" name="Shape 1544"/>
          <p:cNvPicPr preferRelativeResize="0"/>
          <p:nvPr/>
        </p:nvPicPr>
        <p:blipFill rotWithShape="1">
          <a:blip r:embed="rId4">
            <a:alphaModFix/>
          </a:blip>
          <a:srcRect b="0" l="0" r="0" t="0"/>
          <a:stretch/>
        </p:blipFill>
        <p:spPr>
          <a:xfrm>
            <a:off x="7151766" y="1645801"/>
            <a:ext cx="1287531" cy="804707"/>
          </a:xfrm>
          <a:prstGeom prst="rect">
            <a:avLst/>
          </a:prstGeom>
          <a:noFill/>
          <a:ln>
            <a:noFill/>
          </a:ln>
        </p:spPr>
      </p:pic>
      <p:pic>
        <p:nvPicPr>
          <p:cNvPr descr="Info-Session-GA-Courses_.jpg" id="1545" name="Shape 1545"/>
          <p:cNvPicPr preferRelativeResize="0"/>
          <p:nvPr/>
        </p:nvPicPr>
        <p:blipFill rotWithShape="1">
          <a:blip r:embed="rId5">
            <a:alphaModFix/>
          </a:blip>
          <a:srcRect b="0" l="0" r="0" t="0"/>
          <a:stretch/>
        </p:blipFill>
        <p:spPr>
          <a:xfrm>
            <a:off x="2405909" y="1628971"/>
            <a:ext cx="1121454" cy="700909"/>
          </a:xfrm>
          <a:prstGeom prst="rect">
            <a:avLst/>
          </a:prstGeom>
          <a:noFill/>
          <a:ln>
            <a:noFill/>
          </a:ln>
        </p:spPr>
      </p:pic>
      <p:pic>
        <p:nvPicPr>
          <p:cNvPr descr="Image" id="1546" name="Shape 1546"/>
          <p:cNvPicPr preferRelativeResize="0"/>
          <p:nvPr/>
        </p:nvPicPr>
        <p:blipFill rotWithShape="1">
          <a:blip r:embed="rId6">
            <a:alphaModFix/>
          </a:blip>
          <a:srcRect b="0" l="0" r="0" t="0"/>
          <a:stretch/>
        </p:blipFill>
        <p:spPr>
          <a:xfrm>
            <a:off x="4181681" y="1601091"/>
            <a:ext cx="804706" cy="804707"/>
          </a:xfrm>
          <a:prstGeom prst="rect">
            <a:avLst/>
          </a:prstGeom>
          <a:noFill/>
          <a:ln>
            <a:noFill/>
          </a:ln>
        </p:spPr>
      </p:pic>
      <p:pic>
        <p:nvPicPr>
          <p:cNvPr descr="GA-Speed-Date-Developers-Designers-And-Entrepreneurs-NYC.jpg" id="1547" name="Shape 1547"/>
          <p:cNvPicPr preferRelativeResize="0"/>
          <p:nvPr/>
        </p:nvPicPr>
        <p:blipFill rotWithShape="1">
          <a:blip r:embed="rId7">
            <a:alphaModFix/>
          </a:blip>
          <a:srcRect b="0" l="0" r="0" t="0"/>
          <a:stretch/>
        </p:blipFill>
        <p:spPr>
          <a:xfrm>
            <a:off x="5542132" y="1633238"/>
            <a:ext cx="1287531" cy="804707"/>
          </a:xfrm>
          <a:prstGeom prst="rect">
            <a:avLst/>
          </a:prstGeom>
          <a:noFill/>
          <a:ln>
            <a:noFill/>
          </a:ln>
        </p:spPr>
      </p:pic>
      <p:sp>
        <p:nvSpPr>
          <p:cNvPr id="1548" name="Shape 1548"/>
          <p:cNvSpPr/>
          <p:nvPr/>
        </p:nvSpPr>
        <p:spPr>
          <a:xfrm>
            <a:off x="632827" y="2868967"/>
            <a:ext cx="1427400" cy="1529100"/>
          </a:xfrm>
          <a:prstGeom prst="rect">
            <a:avLst/>
          </a:prstGeom>
          <a:solidFill>
            <a:srgbClr val="95EBE1"/>
          </a:solidFill>
          <a:ln>
            <a:noFill/>
          </a:ln>
          <a:effectLst>
            <a:outerShdw blurRad="25400" rotWithShape="0" dir="5400000" dist="12700">
              <a:srgbClr val="000000">
                <a:alpha val="49800"/>
              </a:srgbClr>
            </a:outerShdw>
          </a:effectLst>
        </p:spPr>
        <p:txBody>
          <a:bodyPr anchorCtr="0" anchor="t" bIns="24075" lIns="24075" spcFirstLastPara="1" rIns="24075" wrap="square" tIns="24075">
            <a:noAutofit/>
          </a:bodyPr>
          <a:lstStyle/>
          <a:p>
            <a:pPr indent="0" lvl="0" marL="0" marR="0" rtl="0" algn="ctr">
              <a:lnSpc>
                <a:spcPct val="100000"/>
              </a:lnSpc>
              <a:spcBef>
                <a:spcPts val="0"/>
              </a:spcBef>
              <a:spcAft>
                <a:spcPts val="0"/>
              </a:spcAft>
              <a:buClr>
                <a:srgbClr val="000000"/>
              </a:buClr>
              <a:buSzPts val="3500"/>
              <a:buFont typeface="Helvetica Neue"/>
              <a:buNone/>
            </a:pPr>
            <a:r>
              <a:t/>
            </a:r>
            <a:endParaRPr b="0" i="0" sz="3500" u="none" cap="none" strike="noStrike">
              <a:solidFill>
                <a:srgbClr val="FFFFFF"/>
              </a:solidFill>
              <a:latin typeface="Helvetica Neue"/>
              <a:ea typeface="Helvetica Neue"/>
              <a:cs typeface="Helvetica Neue"/>
              <a:sym typeface="Helvetica Neue"/>
            </a:endParaRPr>
          </a:p>
        </p:txBody>
      </p:sp>
      <p:sp>
        <p:nvSpPr>
          <p:cNvPr id="1549" name="Shape 1549"/>
          <p:cNvSpPr/>
          <p:nvPr/>
        </p:nvSpPr>
        <p:spPr>
          <a:xfrm>
            <a:off x="652494" y="2458269"/>
            <a:ext cx="1427400" cy="2095800"/>
          </a:xfrm>
          <a:prstGeom prst="rect">
            <a:avLst/>
          </a:prstGeom>
          <a:noFill/>
          <a:ln>
            <a:noFill/>
          </a:ln>
        </p:spPr>
        <p:txBody>
          <a:bodyPr anchorCtr="0" anchor="t" bIns="0" lIns="0" spcFirstLastPara="1" rIns="0" wrap="square" tIns="0">
            <a:noAutofit/>
          </a:bodyPr>
          <a:lstStyle/>
          <a:p>
            <a:pPr indent="0" lvl="0" marL="0" marR="0" rtl="0" algn="ctr">
              <a:lnSpc>
                <a:spcPct val="105000"/>
              </a:lnSpc>
              <a:spcBef>
                <a:spcPts val="0"/>
              </a:spcBef>
              <a:spcAft>
                <a:spcPts val="0"/>
              </a:spcAft>
              <a:buClr>
                <a:srgbClr val="000000"/>
              </a:buClr>
              <a:buSzPts val="1400"/>
              <a:buFont typeface="Helvetica Neue"/>
              <a:buNone/>
            </a:pPr>
            <a:r>
              <a:rPr b="1" i="0" lang="en" sz="1400" u="none" cap="none" strike="noStrike">
                <a:solidFill>
                  <a:srgbClr val="000000"/>
                </a:solidFill>
                <a:latin typeface="Helvetica Neue"/>
                <a:ea typeface="Helvetica Neue"/>
                <a:cs typeface="Helvetica Neue"/>
                <a:sym typeface="Helvetica Neue"/>
              </a:rPr>
              <a:t>DESIGNING YOUR JOB SEARCH</a:t>
            </a:r>
            <a:endParaRPr sz="1000"/>
          </a:p>
          <a:p>
            <a:pPr indent="0" lvl="0" marL="0" marR="0" rtl="0" algn="ctr">
              <a:lnSpc>
                <a:spcPct val="105000"/>
              </a:lnSpc>
              <a:spcBef>
                <a:spcPts val="0"/>
              </a:spcBef>
              <a:spcAft>
                <a:spcPts val="0"/>
              </a:spcAft>
              <a:buClr>
                <a:srgbClr val="000000"/>
              </a:buClr>
              <a:buSzPts val="1400"/>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Outcomes Roadmap</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Job Search Standup</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Goal Setting</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400"/>
              <a:buFont typeface="Helvetica Neue"/>
              <a:buNone/>
            </a:pPr>
            <a:r>
              <a:rPr b="1" i="0" lang="en" sz="1400" u="none" cap="none" strike="noStrike">
                <a:solidFill>
                  <a:srgbClr val="FFFFFF"/>
                </a:solidFill>
                <a:latin typeface="Helvetica Neue"/>
                <a:ea typeface="Helvetica Neue"/>
                <a:cs typeface="Helvetica Neue"/>
                <a:sym typeface="Helvetica Neue"/>
              </a:rPr>
              <a:t>Communication</a:t>
            </a:r>
            <a:endParaRPr sz="1000"/>
          </a:p>
        </p:txBody>
      </p:sp>
      <p:graphicFrame>
        <p:nvGraphicFramePr>
          <p:cNvPr id="1550" name="Shape 1550"/>
          <p:cNvGraphicFramePr/>
          <p:nvPr/>
        </p:nvGraphicFramePr>
        <p:xfrm>
          <a:off x="2252910" y="2845707"/>
          <a:ext cx="3000000" cy="3000000"/>
        </p:xfrm>
        <a:graphic>
          <a:graphicData uri="http://schemas.openxmlformats.org/drawingml/2006/table">
            <a:tbl>
              <a:tblPr bandRow="1">
                <a:noFill/>
                <a:tableStyleId>{F1F15983-3B6A-4F48-8FFE-50BED4A9F03D}</a:tableStyleId>
              </a:tblPr>
              <a:tblGrid>
                <a:gridCol w="1438500"/>
              </a:tblGrid>
              <a:tr h="1574775">
                <a:tc>
                  <a:txBody>
                    <a:bodyPr>
                      <a:noAutofit/>
                    </a:bodyPr>
                    <a:lstStyle/>
                    <a:p>
                      <a:pPr indent="0" lvl="0" marL="0" marR="0" rtl="0" algn="ctr">
                        <a:lnSpc>
                          <a:spcPct val="100000"/>
                        </a:lnSpc>
                        <a:spcBef>
                          <a:spcPts val="0"/>
                        </a:spcBef>
                        <a:spcAft>
                          <a:spcPts val="0"/>
                        </a:spcAft>
                        <a:buClr>
                          <a:schemeClr val="lt1"/>
                        </a:buClr>
                        <a:buSzPts val="1800"/>
                        <a:buFont typeface="Helvetica Neue"/>
                        <a:buNone/>
                      </a:pPr>
                      <a:r>
                        <a:t/>
                      </a:r>
                      <a:endParaRPr b="1" sz="1800" u="none" cap="none" strike="noStrike"/>
                    </a:p>
                  </a:txBody>
                  <a:tcPr marT="107350" marB="107350" marR="107150" marL="1071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DF00"/>
                    </a:solidFill>
                  </a:tcPr>
                </a:tc>
              </a:tr>
            </a:tbl>
          </a:graphicData>
        </a:graphic>
      </p:graphicFrame>
      <p:sp>
        <p:nvSpPr>
          <p:cNvPr id="1551" name="Shape 1551"/>
          <p:cNvSpPr/>
          <p:nvPr/>
        </p:nvSpPr>
        <p:spPr>
          <a:xfrm>
            <a:off x="2252910" y="2458269"/>
            <a:ext cx="1427400" cy="2095800"/>
          </a:xfrm>
          <a:prstGeom prst="rect">
            <a:avLst/>
          </a:prstGeom>
          <a:noFill/>
          <a:ln>
            <a:noFill/>
          </a:ln>
        </p:spPr>
        <p:txBody>
          <a:bodyPr anchorCtr="0" anchor="t" bIns="0" lIns="0" spcFirstLastPara="1" rIns="0" wrap="square" tIns="0">
            <a:noAutofit/>
          </a:bodyPr>
          <a:lstStyle/>
          <a:p>
            <a:pPr indent="0" lvl="0" marL="0" marR="0" rtl="0" algn="ctr">
              <a:lnSpc>
                <a:spcPct val="105000"/>
              </a:lnSpc>
              <a:spcBef>
                <a:spcPts val="0"/>
              </a:spcBef>
              <a:spcAft>
                <a:spcPts val="0"/>
              </a:spcAft>
              <a:buClr>
                <a:srgbClr val="000000"/>
              </a:buClr>
              <a:buSzPts val="1400"/>
              <a:buFont typeface="Helvetica Neue"/>
              <a:buNone/>
            </a:pPr>
            <a:r>
              <a:rPr b="1" i="0" lang="en" sz="1400" u="none" cap="none" strike="noStrike">
                <a:solidFill>
                  <a:srgbClr val="000000"/>
                </a:solidFill>
                <a:latin typeface="Helvetica Neue"/>
                <a:ea typeface="Helvetica Neue"/>
                <a:cs typeface="Helvetica Neue"/>
                <a:sym typeface="Helvetica Neue"/>
              </a:rPr>
              <a:t>DEVELOPING YOUR BRAND</a:t>
            </a:r>
            <a:endParaRPr sz="1000"/>
          </a:p>
          <a:p>
            <a:pPr indent="-63500" lvl="0" marL="139700" marR="0" rtl="0" algn="l">
              <a:lnSpc>
                <a:spcPct val="100000"/>
              </a:lnSpc>
              <a:spcBef>
                <a:spcPts val="0"/>
              </a:spcBef>
              <a:spcAft>
                <a:spcPts val="0"/>
              </a:spcAft>
              <a:buClr>
                <a:srgbClr val="000000"/>
              </a:buClr>
              <a:buSzPts val="1200"/>
              <a:buFont typeface="Merriweather Sans"/>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Your Competitive Edge</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Digital Presence</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Search Etiquette</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400"/>
              <a:buFont typeface="Helvetica Neue"/>
              <a:buNone/>
            </a:pPr>
            <a:r>
              <a:rPr b="1" i="0" lang="en" sz="1400" u="none" cap="none" strike="noStrike">
                <a:solidFill>
                  <a:srgbClr val="FFFFFF"/>
                </a:solidFill>
                <a:latin typeface="Helvetica Neue"/>
                <a:ea typeface="Helvetica Neue"/>
                <a:cs typeface="Helvetica Neue"/>
                <a:sym typeface="Helvetica Neue"/>
              </a:rPr>
              <a:t>Interview</a:t>
            </a:r>
            <a:endParaRPr sz="1000"/>
          </a:p>
        </p:txBody>
      </p:sp>
      <p:sp>
        <p:nvSpPr>
          <p:cNvPr id="1552" name="Shape 1552"/>
          <p:cNvSpPr/>
          <p:nvPr/>
        </p:nvSpPr>
        <p:spPr>
          <a:xfrm>
            <a:off x="3860899" y="2855689"/>
            <a:ext cx="1439400" cy="1555800"/>
          </a:xfrm>
          <a:prstGeom prst="rect">
            <a:avLst/>
          </a:prstGeom>
          <a:solidFill>
            <a:srgbClr val="FFBFCD"/>
          </a:solidFill>
          <a:ln>
            <a:noFill/>
          </a:ln>
          <a:effectLst>
            <a:outerShdw blurRad="25400" rotWithShape="0" dir="5400000" dist="12700">
              <a:srgbClr val="000000">
                <a:alpha val="49800"/>
              </a:srgbClr>
            </a:outerShdw>
          </a:effectLst>
        </p:spPr>
        <p:txBody>
          <a:bodyPr anchorCtr="0" anchor="t" bIns="24075" lIns="24075" spcFirstLastPara="1" rIns="24075" wrap="square" tIns="24075">
            <a:noAutofit/>
          </a:bodyPr>
          <a:lstStyle/>
          <a:p>
            <a:pPr indent="0" lvl="0" marL="0" marR="0" rtl="0" algn="ctr">
              <a:lnSpc>
                <a:spcPct val="100000"/>
              </a:lnSpc>
              <a:spcBef>
                <a:spcPts val="0"/>
              </a:spcBef>
              <a:spcAft>
                <a:spcPts val="0"/>
              </a:spcAft>
              <a:buClr>
                <a:srgbClr val="000000"/>
              </a:buClr>
              <a:buSzPts val="3500"/>
              <a:buFont typeface="Helvetica Neue"/>
              <a:buNone/>
            </a:pPr>
            <a:r>
              <a:t/>
            </a:r>
            <a:endParaRPr b="0" i="0" sz="3500" u="none" cap="none" strike="noStrike">
              <a:solidFill>
                <a:srgbClr val="FFFFFF"/>
              </a:solidFill>
              <a:latin typeface="Helvetica Neue"/>
              <a:ea typeface="Helvetica Neue"/>
              <a:cs typeface="Helvetica Neue"/>
              <a:sym typeface="Helvetica Neue"/>
            </a:endParaRPr>
          </a:p>
        </p:txBody>
      </p:sp>
      <p:sp>
        <p:nvSpPr>
          <p:cNvPr id="1553" name="Shape 1553"/>
          <p:cNvSpPr/>
          <p:nvPr/>
        </p:nvSpPr>
        <p:spPr>
          <a:xfrm>
            <a:off x="3862541" y="2458269"/>
            <a:ext cx="1427400" cy="2095800"/>
          </a:xfrm>
          <a:prstGeom prst="rect">
            <a:avLst/>
          </a:prstGeom>
          <a:noFill/>
          <a:ln>
            <a:noFill/>
          </a:ln>
        </p:spPr>
        <p:txBody>
          <a:bodyPr anchorCtr="0" anchor="t" bIns="0" lIns="0" spcFirstLastPara="1" rIns="0" wrap="square" tIns="0">
            <a:noAutofit/>
          </a:bodyPr>
          <a:lstStyle/>
          <a:p>
            <a:pPr indent="0" lvl="0" marL="0" marR="0" rtl="0" algn="ctr">
              <a:lnSpc>
                <a:spcPct val="105000"/>
              </a:lnSpc>
              <a:spcBef>
                <a:spcPts val="0"/>
              </a:spcBef>
              <a:spcAft>
                <a:spcPts val="0"/>
              </a:spcAft>
              <a:buClr>
                <a:srgbClr val="000000"/>
              </a:buClr>
              <a:buSzPts val="1400"/>
              <a:buFont typeface="Helvetica Neue"/>
              <a:buNone/>
            </a:pPr>
            <a:r>
              <a:rPr b="1" i="0" lang="en" sz="1200" u="none" cap="none" strike="noStrike">
                <a:solidFill>
                  <a:srgbClr val="000000"/>
                </a:solidFill>
                <a:latin typeface="Helvetica Neue"/>
                <a:ea typeface="Helvetica Neue"/>
                <a:cs typeface="Helvetica Neue"/>
                <a:sym typeface="Helvetica Neue"/>
              </a:rPr>
              <a:t>UNDERSTANDING THE LANDSCAPE</a:t>
            </a:r>
            <a:endParaRPr sz="1200"/>
          </a:p>
          <a:p>
            <a:pPr indent="0" lvl="0" marL="0" marR="0" rtl="0" algn="ctr">
              <a:lnSpc>
                <a:spcPct val="105000"/>
              </a:lnSpc>
              <a:spcBef>
                <a:spcPts val="0"/>
              </a:spcBef>
              <a:spcAft>
                <a:spcPts val="0"/>
              </a:spcAft>
              <a:buClr>
                <a:srgbClr val="000000"/>
              </a:buClr>
              <a:buSzPts val="1400"/>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Industry Perspective</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Digital Resources</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Role &amp; Company</a:t>
            </a:r>
            <a:endParaRPr sz="1000"/>
          </a:p>
        </p:txBody>
      </p:sp>
      <p:graphicFrame>
        <p:nvGraphicFramePr>
          <p:cNvPr id="1554" name="Shape 1554"/>
          <p:cNvGraphicFramePr/>
          <p:nvPr/>
        </p:nvGraphicFramePr>
        <p:xfrm>
          <a:off x="5466458" y="2862552"/>
          <a:ext cx="3000000" cy="3000000"/>
        </p:xfrm>
        <a:graphic>
          <a:graphicData uri="http://schemas.openxmlformats.org/drawingml/2006/table">
            <a:tbl>
              <a:tblPr bandRow="1">
                <a:noFill/>
                <a:tableStyleId>{F1F15983-3B6A-4F48-8FFE-50BED4A9F03D}</a:tableStyleId>
              </a:tblPr>
              <a:tblGrid>
                <a:gridCol w="1453075"/>
              </a:tblGrid>
              <a:tr h="1561450">
                <a:tc>
                  <a:txBody>
                    <a:bodyPr>
                      <a:noAutofit/>
                    </a:bodyPr>
                    <a:lstStyle/>
                    <a:p>
                      <a:pPr indent="0" lvl="0" marL="0" marR="0" rtl="0" algn="ctr">
                        <a:lnSpc>
                          <a:spcPct val="100000"/>
                        </a:lnSpc>
                        <a:spcBef>
                          <a:spcPts val="0"/>
                        </a:spcBef>
                        <a:spcAft>
                          <a:spcPts val="0"/>
                        </a:spcAft>
                        <a:buClr>
                          <a:srgbClr val="FFFFFF"/>
                        </a:buClr>
                        <a:buSzPts val="6900"/>
                        <a:buFont typeface="Helvetica Neue"/>
                        <a:buNone/>
                      </a:pPr>
                      <a:r>
                        <a:t/>
                      </a:r>
                      <a:endParaRPr b="1" sz="6900" u="sng" cap="none" strike="noStrike">
                        <a:solidFill>
                          <a:srgbClr val="FFFFFF"/>
                        </a:solidFill>
                      </a:endParaRPr>
                    </a:p>
                  </a:txBody>
                  <a:tcPr marT="71550" marB="71550" marR="71450" marL="7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332F"/>
                    </a:solidFill>
                  </a:tcPr>
                </a:tc>
              </a:tr>
            </a:tbl>
          </a:graphicData>
        </a:graphic>
      </p:graphicFrame>
      <p:sp>
        <p:nvSpPr>
          <p:cNvPr id="1555" name="Shape 1555"/>
          <p:cNvSpPr/>
          <p:nvPr/>
        </p:nvSpPr>
        <p:spPr>
          <a:xfrm>
            <a:off x="5472172" y="2458269"/>
            <a:ext cx="1427400" cy="2095800"/>
          </a:xfrm>
          <a:prstGeom prst="rect">
            <a:avLst/>
          </a:prstGeom>
          <a:noFill/>
          <a:ln>
            <a:noFill/>
          </a:ln>
        </p:spPr>
        <p:txBody>
          <a:bodyPr anchorCtr="0" anchor="t" bIns="0" lIns="0" spcFirstLastPara="1" rIns="0" wrap="square" tIns="0">
            <a:noAutofit/>
          </a:bodyPr>
          <a:lstStyle/>
          <a:p>
            <a:pPr indent="0" lvl="0" marL="0" marR="0" rtl="0" algn="ctr">
              <a:lnSpc>
                <a:spcPct val="105000"/>
              </a:lnSpc>
              <a:spcBef>
                <a:spcPts val="0"/>
              </a:spcBef>
              <a:spcAft>
                <a:spcPts val="0"/>
              </a:spcAft>
              <a:buClr>
                <a:srgbClr val="000000"/>
              </a:buClr>
              <a:buSzPts val="1400"/>
              <a:buFont typeface="Helvetica Neue"/>
              <a:buNone/>
            </a:pPr>
            <a:r>
              <a:rPr b="1" i="0" lang="en" sz="1400" u="none" cap="none" strike="noStrike">
                <a:solidFill>
                  <a:srgbClr val="000000"/>
                </a:solidFill>
                <a:latin typeface="Helvetica Neue"/>
                <a:ea typeface="Helvetica Neue"/>
                <a:cs typeface="Helvetica Neue"/>
                <a:sym typeface="Helvetica Neue"/>
              </a:rPr>
              <a:t>BECOMING A THOUGHT LEADER</a:t>
            </a:r>
            <a:endParaRPr sz="1000"/>
          </a:p>
          <a:p>
            <a:pPr indent="0" lvl="0" marL="0" marR="0" rtl="0" algn="ctr">
              <a:lnSpc>
                <a:spcPct val="105000"/>
              </a:lnSpc>
              <a:spcBef>
                <a:spcPts val="0"/>
              </a:spcBef>
              <a:spcAft>
                <a:spcPts val="0"/>
              </a:spcAft>
              <a:buClr>
                <a:srgbClr val="FFFFFF"/>
              </a:buClr>
              <a:buSzPts val="1400"/>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Application of Skills</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Contribution to the Industry</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Best Practices</a:t>
            </a:r>
            <a:endParaRPr sz="1000"/>
          </a:p>
        </p:txBody>
      </p:sp>
      <p:sp>
        <p:nvSpPr>
          <p:cNvPr id="1556" name="Shape 1556"/>
          <p:cNvSpPr/>
          <p:nvPr/>
        </p:nvSpPr>
        <p:spPr>
          <a:xfrm>
            <a:off x="7085690" y="2861860"/>
            <a:ext cx="1436700" cy="1563000"/>
          </a:xfrm>
          <a:prstGeom prst="rect">
            <a:avLst/>
          </a:prstGeom>
          <a:blipFill rotWithShape="1">
            <a:blip r:embed="rId8">
              <a:alphaModFix/>
            </a:blip>
            <a:stretch>
              <a:fillRect b="0" l="0" r="0" t="0"/>
            </a:stretch>
          </a:blipFill>
          <a:ln>
            <a:noFill/>
          </a:ln>
          <a:effectLst>
            <a:outerShdw blurRad="25400" rotWithShape="0" dir="5400000" dist="12700">
              <a:srgbClr val="000000">
                <a:alpha val="49800"/>
              </a:srgbClr>
            </a:outerShdw>
          </a:effectLst>
        </p:spPr>
        <p:txBody>
          <a:bodyPr anchorCtr="0" anchor="ctr" bIns="32100" lIns="32100" spcFirstLastPara="1" rIns="32100" wrap="square" tIns="32100">
            <a:noAutofit/>
          </a:bodyPr>
          <a:lstStyle/>
          <a:p>
            <a:pPr indent="0" lvl="0" marL="0" marR="0" rtl="0" algn="ctr">
              <a:lnSpc>
                <a:spcPct val="105000"/>
              </a:lnSpc>
              <a:spcBef>
                <a:spcPts val="0"/>
              </a:spcBef>
              <a:spcAft>
                <a:spcPts val="0"/>
              </a:spcAft>
              <a:buClr>
                <a:srgbClr val="FFFFFF"/>
              </a:buClr>
              <a:buSzPts val="1400"/>
              <a:buFont typeface="Helvetica Neue"/>
              <a:buNone/>
            </a:pPr>
            <a:r>
              <a:t/>
            </a:r>
            <a:endParaRPr b="1" i="0" sz="1400" u="none" cap="none" strike="noStrike">
              <a:solidFill>
                <a:srgbClr val="FFFFFF"/>
              </a:solidFill>
              <a:latin typeface="Helvetica Neue"/>
              <a:ea typeface="Helvetica Neue"/>
              <a:cs typeface="Helvetica Neue"/>
              <a:sym typeface="Helvetica Neue"/>
            </a:endParaRPr>
          </a:p>
        </p:txBody>
      </p:sp>
      <p:sp>
        <p:nvSpPr>
          <p:cNvPr id="1557" name="Shape 1557"/>
          <p:cNvSpPr/>
          <p:nvPr/>
        </p:nvSpPr>
        <p:spPr>
          <a:xfrm>
            <a:off x="7081802" y="2458269"/>
            <a:ext cx="1427400" cy="2194200"/>
          </a:xfrm>
          <a:prstGeom prst="rect">
            <a:avLst/>
          </a:prstGeom>
          <a:noFill/>
          <a:ln>
            <a:noFill/>
          </a:ln>
        </p:spPr>
        <p:txBody>
          <a:bodyPr anchorCtr="0" anchor="t" bIns="0" lIns="0" spcFirstLastPara="1" rIns="0" wrap="square" tIns="0">
            <a:noAutofit/>
          </a:bodyPr>
          <a:lstStyle/>
          <a:p>
            <a:pPr indent="0" lvl="0" marL="0" marR="0" rtl="0" algn="ctr">
              <a:lnSpc>
                <a:spcPct val="105000"/>
              </a:lnSpc>
              <a:spcBef>
                <a:spcPts val="0"/>
              </a:spcBef>
              <a:spcAft>
                <a:spcPts val="0"/>
              </a:spcAft>
              <a:buClr>
                <a:srgbClr val="000000"/>
              </a:buClr>
              <a:buSzPts val="1400"/>
              <a:buFont typeface="Helvetica Neue"/>
              <a:buNone/>
            </a:pPr>
            <a:r>
              <a:rPr b="1" i="0" lang="en" sz="1400" u="none" cap="none" strike="noStrike">
                <a:solidFill>
                  <a:srgbClr val="000000"/>
                </a:solidFill>
                <a:latin typeface="Helvetica Neue"/>
                <a:ea typeface="Helvetica Neue"/>
                <a:cs typeface="Helvetica Neue"/>
                <a:sym typeface="Helvetica Neue"/>
              </a:rPr>
              <a:t>PARTICIPATING IN THE COMMUNITY</a:t>
            </a:r>
            <a:endParaRPr b="1"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Networking</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Supporting Each Other</a:t>
            </a:r>
            <a:endParaRPr sz="1000"/>
          </a:p>
          <a:p>
            <a:pPr indent="0" lvl="0" marL="0" marR="0" rtl="0" algn="ctr">
              <a:lnSpc>
                <a:spcPct val="100000"/>
              </a:lnSpc>
              <a:spcBef>
                <a:spcPts val="0"/>
              </a:spcBef>
              <a:spcAft>
                <a:spcPts val="0"/>
              </a:spcAft>
              <a:buClr>
                <a:srgbClr val="FFFFFF"/>
              </a:buClr>
              <a:buSzPts val="1300"/>
              <a:buFont typeface="Helvetica Neue"/>
              <a:buNone/>
            </a:pPr>
            <a:r>
              <a:t/>
            </a:r>
            <a:endParaRPr b="1" i="0" sz="13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Social Media</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1" name="Shape 1561"/>
        <p:cNvGrpSpPr/>
        <p:nvPr/>
      </p:nvGrpSpPr>
      <p:grpSpPr>
        <a:xfrm>
          <a:off x="0" y="0"/>
          <a:ext cx="0" cy="0"/>
          <a:chOff x="0" y="0"/>
          <a:chExt cx="0" cy="0"/>
        </a:xfrm>
      </p:grpSpPr>
      <p:pic>
        <p:nvPicPr>
          <p:cNvPr descr="Image" id="1562" name="Shape 1562"/>
          <p:cNvPicPr preferRelativeResize="0"/>
          <p:nvPr>
            <p:ph idx="3"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563" name="Shape 1563"/>
          <p:cNvSpPr txBox="1"/>
          <p:nvPr/>
        </p:nvSpPr>
        <p:spPr>
          <a:xfrm>
            <a:off x="395040" y="739540"/>
            <a:ext cx="7892100" cy="10770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4100"/>
              <a:buFont typeface="Helvetica Neue"/>
              <a:buNone/>
            </a:pPr>
            <a:r>
              <a:rPr b="1" i="0" lang="en" sz="4100" u="none" cap="none" strike="noStrike">
                <a:solidFill>
                  <a:srgbClr val="000000"/>
                </a:solidFill>
                <a:latin typeface="Helvetica Neue"/>
                <a:ea typeface="Helvetica Neue"/>
                <a:cs typeface="Helvetica Neue"/>
                <a:sym typeface="Helvetica Neue"/>
              </a:rPr>
              <a:t>BECOMING A JOB SEEKER</a:t>
            </a:r>
            <a:endParaRPr b="0" i="0" sz="15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600"/>
              <a:buFont typeface="Georgia"/>
              <a:buNone/>
            </a:pPr>
            <a:r>
              <a:rPr b="0" i="0" lang="en" sz="1600" u="none" cap="none" strike="noStrike">
                <a:solidFill>
                  <a:srgbClr val="000000"/>
                </a:solidFill>
                <a:latin typeface="Georgia"/>
                <a:ea typeface="Georgia"/>
                <a:cs typeface="Georgia"/>
                <a:sym typeface="Georgia"/>
              </a:rPr>
              <a:t>In order to qualify for Outcomes support, you’ll need to complete the following </a:t>
            </a:r>
            <a:r>
              <a:rPr b="0" i="0" lang="en" sz="1600" u="sng" cap="none" strike="noStrike">
                <a:solidFill>
                  <a:srgbClr val="000000"/>
                </a:solidFill>
                <a:latin typeface="Georgia"/>
                <a:ea typeface="Georgia"/>
                <a:cs typeface="Georgia"/>
                <a:sym typeface="Georgia"/>
              </a:rPr>
              <a:t>within two weeks of graduation</a:t>
            </a:r>
            <a:r>
              <a:rPr b="0" i="0" lang="en" sz="1600" u="none" cap="none" strike="noStrike">
                <a:solidFill>
                  <a:srgbClr val="000000"/>
                </a:solidFill>
                <a:latin typeface="Georgia"/>
                <a:ea typeface="Georgia"/>
                <a:cs typeface="Georgia"/>
                <a:sym typeface="Georgia"/>
              </a:rPr>
              <a:t>.</a:t>
            </a:r>
            <a:r>
              <a:rPr b="1" i="0" lang="en" sz="1600" u="none" cap="none" strike="noStrike">
                <a:solidFill>
                  <a:srgbClr val="000000"/>
                </a:solidFill>
                <a:latin typeface="Georgia"/>
                <a:ea typeface="Georgia"/>
                <a:cs typeface="Georgia"/>
                <a:sym typeface="Georgia"/>
              </a:rPr>
              <a:t> IDEALLY, by end of the course!</a:t>
            </a:r>
            <a:endParaRPr sz="1000"/>
          </a:p>
        </p:txBody>
      </p:sp>
      <p:sp>
        <p:nvSpPr>
          <p:cNvPr id="1564" name="Shape 1564"/>
          <p:cNvSpPr/>
          <p:nvPr/>
        </p:nvSpPr>
        <p:spPr>
          <a:xfrm>
            <a:off x="455407" y="2981294"/>
            <a:ext cx="1518600" cy="1114200"/>
          </a:xfrm>
          <a:prstGeom prst="rect">
            <a:avLst/>
          </a:prstGeom>
          <a:solidFill>
            <a:srgbClr val="EC5A54"/>
          </a:solidFill>
          <a:ln>
            <a:noFill/>
          </a:ln>
          <a:effectLst>
            <a:outerShdw rotWithShape="0">
              <a:srgbClr val="000000">
                <a:alpha val="45490"/>
              </a:srgbClr>
            </a:outerShdw>
          </a:effectLst>
        </p:spPr>
        <p:txBody>
          <a:bodyPr anchorCtr="0" anchor="ctr" bIns="43150" lIns="43150" spcFirstLastPara="1" rIns="43150" wrap="square" tIns="43150">
            <a:noAutofit/>
          </a:bodyPr>
          <a:lstStyle/>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1565" name="Shape 1565"/>
          <p:cNvSpPr/>
          <p:nvPr/>
        </p:nvSpPr>
        <p:spPr>
          <a:xfrm>
            <a:off x="455407" y="3374082"/>
            <a:ext cx="1518600" cy="289200"/>
          </a:xfrm>
          <a:prstGeom prst="rect">
            <a:avLst/>
          </a:prstGeom>
          <a:solidFill>
            <a:srgbClr val="EC5A54"/>
          </a:solidFill>
          <a:ln>
            <a:noFill/>
          </a:ln>
          <a:effectLst>
            <a:outerShdw rotWithShape="0">
              <a:srgbClr val="000000">
                <a:alpha val="45490"/>
              </a:srgbClr>
            </a:outerShdw>
          </a:effectLst>
        </p:spPr>
        <p:txBody>
          <a:bodyPr anchorCtr="0" anchor="ctr" bIns="25850" lIns="25850" spcFirstLastPara="1" rIns="25850" wrap="square" tIns="25850">
            <a:noAutofit/>
          </a:bodyPr>
          <a:lstStyle/>
          <a:p>
            <a:pPr indent="0" lvl="0" marL="0" marR="0" rtl="0" algn="ctr">
              <a:lnSpc>
                <a:spcPct val="100000"/>
              </a:lnSpc>
              <a:spcBef>
                <a:spcPts val="0"/>
              </a:spcBef>
              <a:spcAft>
                <a:spcPts val="0"/>
              </a:spcAft>
              <a:buClr>
                <a:srgbClr val="FFFFFF"/>
              </a:buClr>
              <a:buSzPts val="1700"/>
              <a:buFont typeface="Helvetica Neue"/>
              <a:buNone/>
            </a:pPr>
            <a:r>
              <a:rPr b="1" i="0" lang="en" sz="1700" u="none" cap="none" strike="noStrike">
                <a:solidFill>
                  <a:srgbClr val="FFFFFF"/>
                </a:solidFill>
                <a:latin typeface="Helvetica Neue"/>
                <a:ea typeface="Helvetica Neue"/>
                <a:cs typeface="Helvetica Neue"/>
                <a:sym typeface="Helvetica Neue"/>
              </a:rPr>
              <a:t>Resume</a:t>
            </a:r>
            <a:endParaRPr sz="1000"/>
          </a:p>
        </p:txBody>
      </p:sp>
      <p:sp>
        <p:nvSpPr>
          <p:cNvPr id="1566" name="Shape 1566"/>
          <p:cNvSpPr/>
          <p:nvPr/>
        </p:nvSpPr>
        <p:spPr>
          <a:xfrm>
            <a:off x="2134047" y="2981294"/>
            <a:ext cx="1518600" cy="1114200"/>
          </a:xfrm>
          <a:prstGeom prst="rect">
            <a:avLst/>
          </a:prstGeom>
          <a:solidFill>
            <a:srgbClr val="EC5A54"/>
          </a:solidFill>
          <a:ln>
            <a:noFill/>
          </a:ln>
          <a:effectLst>
            <a:outerShdw rotWithShape="0">
              <a:srgbClr val="000000">
                <a:alpha val="45490"/>
              </a:srgbClr>
            </a:outerShdw>
          </a:effectLst>
        </p:spPr>
        <p:txBody>
          <a:bodyPr anchorCtr="0" anchor="ctr" bIns="43150" lIns="43150" spcFirstLastPara="1" rIns="43150" wrap="square" tIns="43150">
            <a:noAutofit/>
          </a:bodyPr>
          <a:lstStyle/>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1567" name="Shape 1567"/>
          <p:cNvSpPr/>
          <p:nvPr/>
        </p:nvSpPr>
        <p:spPr>
          <a:xfrm>
            <a:off x="2134048" y="3012430"/>
            <a:ext cx="1518600" cy="1012500"/>
          </a:xfrm>
          <a:prstGeom prst="rect">
            <a:avLst/>
          </a:prstGeom>
          <a:solidFill>
            <a:srgbClr val="EC5A54"/>
          </a:solidFill>
          <a:ln>
            <a:noFill/>
          </a:ln>
          <a:effectLst>
            <a:outerShdw rotWithShape="0">
              <a:srgbClr val="000000">
                <a:alpha val="45490"/>
              </a:srgbClr>
            </a:outerShdw>
          </a:effectLst>
        </p:spPr>
        <p:txBody>
          <a:bodyPr anchorCtr="0" anchor="ctr" bIns="25850" lIns="25850" spcFirstLastPara="1" rIns="25850" wrap="square" tIns="25850">
            <a:noAutofit/>
          </a:bodyPr>
          <a:lstStyle/>
          <a:p>
            <a:pPr indent="0" lvl="0" marL="0" marR="0" rtl="0" algn="ctr">
              <a:lnSpc>
                <a:spcPct val="100000"/>
              </a:lnSpc>
              <a:spcBef>
                <a:spcPts val="0"/>
              </a:spcBef>
              <a:spcAft>
                <a:spcPts val="0"/>
              </a:spcAft>
              <a:buClr>
                <a:srgbClr val="FFFFFF"/>
              </a:buClr>
              <a:buSzPts val="1700"/>
              <a:buFont typeface="Helvetica Neue"/>
              <a:buNone/>
            </a:pPr>
            <a:r>
              <a:rPr b="1" i="0" lang="en" sz="1700" u="none" cap="none" strike="noStrike">
                <a:solidFill>
                  <a:srgbClr val="FFFFFF"/>
                </a:solidFill>
                <a:latin typeface="Helvetica Neue"/>
                <a:ea typeface="Helvetica Neue"/>
                <a:cs typeface="Helvetica Neue"/>
                <a:sym typeface="Helvetica Neue"/>
              </a:rPr>
              <a:t>Digital Presence (LinkedIn + GA Profile)</a:t>
            </a:r>
            <a:endParaRPr sz="1000"/>
          </a:p>
        </p:txBody>
      </p:sp>
      <p:sp>
        <p:nvSpPr>
          <p:cNvPr id="1568" name="Shape 1568"/>
          <p:cNvSpPr/>
          <p:nvPr/>
        </p:nvSpPr>
        <p:spPr>
          <a:xfrm>
            <a:off x="3812688" y="2981294"/>
            <a:ext cx="1528200" cy="1114200"/>
          </a:xfrm>
          <a:prstGeom prst="rect">
            <a:avLst/>
          </a:prstGeom>
          <a:solidFill>
            <a:srgbClr val="EC5A54"/>
          </a:solidFill>
          <a:ln>
            <a:noFill/>
          </a:ln>
          <a:effectLst>
            <a:outerShdw rotWithShape="0">
              <a:srgbClr val="000000">
                <a:alpha val="45490"/>
              </a:srgbClr>
            </a:outerShdw>
          </a:effectLst>
        </p:spPr>
        <p:txBody>
          <a:bodyPr anchorCtr="0" anchor="ctr" bIns="43150" lIns="43150" spcFirstLastPara="1" rIns="43150" wrap="square" tIns="43150">
            <a:noAutofit/>
          </a:bodyPr>
          <a:lstStyle/>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1569" name="Shape 1569"/>
          <p:cNvSpPr/>
          <p:nvPr/>
        </p:nvSpPr>
        <p:spPr>
          <a:xfrm>
            <a:off x="3812688" y="3253531"/>
            <a:ext cx="1518600" cy="530400"/>
          </a:xfrm>
          <a:prstGeom prst="rect">
            <a:avLst/>
          </a:prstGeom>
          <a:solidFill>
            <a:srgbClr val="EC5A54"/>
          </a:solidFill>
          <a:ln>
            <a:noFill/>
          </a:ln>
          <a:effectLst>
            <a:outerShdw rotWithShape="0">
              <a:srgbClr val="000000">
                <a:alpha val="45490"/>
              </a:srgbClr>
            </a:outerShdw>
          </a:effectLst>
        </p:spPr>
        <p:txBody>
          <a:bodyPr anchorCtr="0" anchor="ctr" bIns="25850" lIns="25850" spcFirstLastPara="1" rIns="25850" wrap="square" tIns="25850">
            <a:noAutofit/>
          </a:bodyPr>
          <a:lstStyle/>
          <a:p>
            <a:pPr indent="0" lvl="0" marL="0" marR="0" rtl="0" algn="ctr">
              <a:lnSpc>
                <a:spcPct val="100000"/>
              </a:lnSpc>
              <a:spcBef>
                <a:spcPts val="0"/>
              </a:spcBef>
              <a:spcAft>
                <a:spcPts val="0"/>
              </a:spcAft>
              <a:buClr>
                <a:srgbClr val="FFFFFF"/>
              </a:buClr>
              <a:buSzPts val="1700"/>
              <a:buFont typeface="Helvetica Neue"/>
              <a:buNone/>
            </a:pPr>
            <a:r>
              <a:rPr b="1" i="0" lang="en" sz="1700" u="none" cap="none" strike="noStrike">
                <a:solidFill>
                  <a:srgbClr val="FFFFFF"/>
                </a:solidFill>
                <a:latin typeface="Helvetica Neue"/>
                <a:ea typeface="Helvetica Neue"/>
                <a:cs typeface="Helvetica Neue"/>
                <a:sym typeface="Helvetica Neue"/>
              </a:rPr>
              <a:t>Online</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700"/>
              <a:buFont typeface="Helvetica Neue"/>
              <a:buNone/>
            </a:pPr>
            <a:r>
              <a:rPr b="1" i="0" lang="en" sz="1700" u="none" cap="none" strike="noStrike">
                <a:solidFill>
                  <a:srgbClr val="FFFFFF"/>
                </a:solidFill>
                <a:latin typeface="Helvetica Neue"/>
                <a:ea typeface="Helvetica Neue"/>
                <a:cs typeface="Helvetica Neue"/>
                <a:sym typeface="Helvetica Neue"/>
              </a:rPr>
              <a:t>Portfolio</a:t>
            </a:r>
            <a:endParaRPr sz="1000"/>
          </a:p>
        </p:txBody>
      </p:sp>
      <p:sp>
        <p:nvSpPr>
          <p:cNvPr id="1570" name="Shape 1570"/>
          <p:cNvSpPr/>
          <p:nvPr/>
        </p:nvSpPr>
        <p:spPr>
          <a:xfrm>
            <a:off x="5491325" y="2981294"/>
            <a:ext cx="1518600" cy="1114200"/>
          </a:xfrm>
          <a:prstGeom prst="rect">
            <a:avLst/>
          </a:prstGeom>
          <a:solidFill>
            <a:srgbClr val="EC5A54"/>
          </a:solidFill>
          <a:ln>
            <a:noFill/>
          </a:ln>
          <a:effectLst>
            <a:outerShdw rotWithShape="0">
              <a:srgbClr val="000000">
                <a:alpha val="45490"/>
              </a:srgbClr>
            </a:outerShdw>
          </a:effectLst>
        </p:spPr>
        <p:txBody>
          <a:bodyPr anchorCtr="0" anchor="ctr" bIns="43150" lIns="43150" spcFirstLastPara="1" rIns="43150" wrap="square" tIns="43150">
            <a:noAutofit/>
          </a:bodyPr>
          <a:lstStyle/>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1571" name="Shape 1571"/>
          <p:cNvSpPr/>
          <p:nvPr/>
        </p:nvSpPr>
        <p:spPr>
          <a:xfrm>
            <a:off x="5491328" y="3132981"/>
            <a:ext cx="1518600" cy="771600"/>
          </a:xfrm>
          <a:prstGeom prst="rect">
            <a:avLst/>
          </a:prstGeom>
          <a:solidFill>
            <a:srgbClr val="EC5A54"/>
          </a:solidFill>
          <a:ln>
            <a:noFill/>
          </a:ln>
          <a:effectLst>
            <a:outerShdw rotWithShape="0">
              <a:srgbClr val="000000">
                <a:alpha val="45490"/>
              </a:srgbClr>
            </a:outerShdw>
          </a:effectLst>
        </p:spPr>
        <p:txBody>
          <a:bodyPr anchorCtr="0" anchor="ctr" bIns="25850" lIns="25850" spcFirstLastPara="1" rIns="25850" wrap="square" tIns="25850">
            <a:noAutofit/>
          </a:bodyPr>
          <a:lstStyle/>
          <a:p>
            <a:pPr indent="0" lvl="0" marL="0" marR="0" rtl="0" algn="ctr">
              <a:lnSpc>
                <a:spcPct val="100000"/>
              </a:lnSpc>
              <a:spcBef>
                <a:spcPts val="0"/>
              </a:spcBef>
              <a:spcAft>
                <a:spcPts val="0"/>
              </a:spcAft>
              <a:buClr>
                <a:srgbClr val="FFFFFF"/>
              </a:buClr>
              <a:buSzPts val="1700"/>
              <a:buFont typeface="Helvetica Neue"/>
              <a:buNone/>
            </a:pPr>
            <a:r>
              <a:rPr b="1" i="0" lang="en" sz="1700" u="none" cap="none" strike="noStrike">
                <a:solidFill>
                  <a:srgbClr val="FFFFFF"/>
                </a:solidFill>
                <a:latin typeface="Helvetica Neue"/>
                <a:ea typeface="Helvetica Neue"/>
                <a:cs typeface="Helvetica Neue"/>
                <a:sym typeface="Helvetica Neue"/>
              </a:rPr>
              <a:t>Job Search Tracker Participation</a:t>
            </a:r>
            <a:endParaRPr sz="1000"/>
          </a:p>
        </p:txBody>
      </p:sp>
      <p:sp>
        <p:nvSpPr>
          <p:cNvPr id="1572" name="Shape 1572"/>
          <p:cNvSpPr/>
          <p:nvPr/>
        </p:nvSpPr>
        <p:spPr>
          <a:xfrm>
            <a:off x="454357" y="2569898"/>
            <a:ext cx="8244900" cy="289200"/>
          </a:xfrm>
          <a:prstGeom prst="rect">
            <a:avLst/>
          </a:prstGeom>
          <a:solidFill>
            <a:srgbClr val="EC5A54"/>
          </a:solidFill>
          <a:ln>
            <a:noFill/>
          </a:ln>
          <a:effectLst>
            <a:outerShdw rotWithShape="0">
              <a:srgbClr val="000000">
                <a:alpha val="45490"/>
              </a:srgbClr>
            </a:outerShdw>
          </a:effectLst>
        </p:spPr>
        <p:txBody>
          <a:bodyPr anchorCtr="0" anchor="ctr" bIns="25850" lIns="25850" spcFirstLastPara="1" rIns="25850" wrap="square" tIns="25850">
            <a:noAutofit/>
          </a:bodyPr>
          <a:lstStyle/>
          <a:p>
            <a:pPr indent="0" lvl="0" marL="0" marR="0" rtl="0" algn="ctr">
              <a:lnSpc>
                <a:spcPct val="100000"/>
              </a:lnSpc>
              <a:spcBef>
                <a:spcPts val="0"/>
              </a:spcBef>
              <a:spcAft>
                <a:spcPts val="0"/>
              </a:spcAft>
              <a:buClr>
                <a:srgbClr val="FFFFFF"/>
              </a:buClr>
              <a:buSzPts val="1700"/>
              <a:buFont typeface="Helvetica Neue"/>
              <a:buNone/>
            </a:pPr>
            <a:r>
              <a:rPr b="1" i="0" lang="en" sz="1700" u="none" cap="none" strike="noStrike">
                <a:solidFill>
                  <a:srgbClr val="FFFFFF"/>
                </a:solidFill>
                <a:latin typeface="Helvetica Neue"/>
                <a:ea typeface="Helvetica Neue"/>
                <a:cs typeface="Helvetica Neue"/>
                <a:sym typeface="Helvetica Neue"/>
              </a:rPr>
              <a:t>Participation in All Outcomes Programming&amp; Surveys</a:t>
            </a:r>
            <a:endParaRPr sz="1000"/>
          </a:p>
        </p:txBody>
      </p:sp>
      <p:sp>
        <p:nvSpPr>
          <p:cNvPr id="1573" name="Shape 1573"/>
          <p:cNvSpPr/>
          <p:nvPr/>
        </p:nvSpPr>
        <p:spPr>
          <a:xfrm>
            <a:off x="7169969" y="2981294"/>
            <a:ext cx="1518600" cy="1114200"/>
          </a:xfrm>
          <a:prstGeom prst="rect">
            <a:avLst/>
          </a:prstGeom>
          <a:solidFill>
            <a:srgbClr val="EC5A54"/>
          </a:solidFill>
          <a:ln>
            <a:noFill/>
          </a:ln>
          <a:effectLst>
            <a:outerShdw rotWithShape="0">
              <a:srgbClr val="000000">
                <a:alpha val="45490"/>
              </a:srgbClr>
            </a:outerShdw>
          </a:effectLst>
        </p:spPr>
        <p:txBody>
          <a:bodyPr anchorCtr="0" anchor="ctr" bIns="43150" lIns="43150" spcFirstLastPara="1" rIns="43150" wrap="square" tIns="43150">
            <a:noAutofit/>
          </a:bodyPr>
          <a:lstStyle/>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1574" name="Shape 1574"/>
          <p:cNvSpPr/>
          <p:nvPr/>
        </p:nvSpPr>
        <p:spPr>
          <a:xfrm>
            <a:off x="7169969" y="3152680"/>
            <a:ext cx="1518600" cy="771600"/>
          </a:xfrm>
          <a:prstGeom prst="rect">
            <a:avLst/>
          </a:prstGeom>
          <a:solidFill>
            <a:srgbClr val="EC5A54"/>
          </a:solidFill>
          <a:ln>
            <a:noFill/>
          </a:ln>
          <a:effectLst>
            <a:outerShdw rotWithShape="0">
              <a:srgbClr val="000000">
                <a:alpha val="45490"/>
              </a:srgbClr>
            </a:outerShdw>
          </a:effectLst>
        </p:spPr>
        <p:txBody>
          <a:bodyPr anchorCtr="0" anchor="ctr" bIns="25850" lIns="25850" spcFirstLastPara="1" rIns="25850" wrap="square" tIns="25850">
            <a:noAutofit/>
          </a:bodyPr>
          <a:lstStyle/>
          <a:p>
            <a:pPr indent="0" lvl="0" marL="0" marR="0" rtl="0" algn="ctr">
              <a:lnSpc>
                <a:spcPct val="100000"/>
              </a:lnSpc>
              <a:spcBef>
                <a:spcPts val="0"/>
              </a:spcBef>
              <a:spcAft>
                <a:spcPts val="0"/>
              </a:spcAft>
              <a:buClr>
                <a:srgbClr val="FFFFFF"/>
              </a:buClr>
              <a:buSzPts val="1700"/>
              <a:buFont typeface="Helvetica Neue"/>
              <a:buNone/>
            </a:pPr>
            <a:r>
              <a:rPr b="1" i="0" lang="en" sz="1700" u="none" cap="none" strike="noStrike">
                <a:solidFill>
                  <a:srgbClr val="FFFFFF"/>
                </a:solidFill>
                <a:latin typeface="Helvetica Neue"/>
                <a:ea typeface="Helvetica Neue"/>
                <a:cs typeface="Helvetica Neue"/>
                <a:sym typeface="Helvetica Neue"/>
              </a:rPr>
              <a:t>Networking (2 through the course)</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cxnSp>
        <p:nvCxnSpPr>
          <p:cNvPr id="1579" name="Shape 1579"/>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580" name="Shape 1580"/>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581" name="Shape 1581"/>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PROGRAMMING</a:t>
            </a:r>
            <a:endParaRPr sz="1000"/>
          </a:p>
        </p:txBody>
      </p:sp>
      <p:sp>
        <p:nvSpPr>
          <p:cNvPr id="1582" name="Shape 1582"/>
          <p:cNvSpPr txBox="1"/>
          <p:nvPr>
            <p:ph idx="12" type="sldNum"/>
          </p:nvPr>
        </p:nvSpPr>
        <p:spPr>
          <a:xfrm>
            <a:off x="8545711" y="523476"/>
            <a:ext cx="1995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pic>
        <p:nvPicPr>
          <p:cNvPr descr="Image" id="1583" name="Shape 1583"/>
          <p:cNvPicPr preferRelativeResize="0"/>
          <p:nvPr/>
        </p:nvPicPr>
        <p:blipFill rotWithShape="1">
          <a:blip r:embed="rId3">
            <a:alphaModFix/>
          </a:blip>
          <a:srcRect b="0" l="0" r="0" t="0"/>
          <a:stretch/>
        </p:blipFill>
        <p:spPr>
          <a:xfrm>
            <a:off x="6904377" y="1748832"/>
            <a:ext cx="1664919" cy="1040574"/>
          </a:xfrm>
          <a:prstGeom prst="rect">
            <a:avLst/>
          </a:prstGeom>
          <a:noFill/>
          <a:ln>
            <a:noFill/>
          </a:ln>
        </p:spPr>
      </p:pic>
      <p:sp>
        <p:nvSpPr>
          <p:cNvPr id="1584" name="Shape 1584"/>
          <p:cNvSpPr txBox="1"/>
          <p:nvPr/>
        </p:nvSpPr>
        <p:spPr>
          <a:xfrm>
            <a:off x="4629890" y="876815"/>
            <a:ext cx="3750600" cy="9303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800"/>
              <a:buFont typeface="Helvetica Neue"/>
              <a:buNone/>
            </a:pPr>
            <a:r>
              <a:rPr b="1" i="0" lang="en" sz="2800" u="none" cap="none" strike="noStrike">
                <a:solidFill>
                  <a:srgbClr val="000000"/>
                </a:solidFill>
                <a:latin typeface="Helvetica Neue"/>
                <a:ea typeface="Helvetica Neue"/>
                <a:cs typeface="Helvetica Neue"/>
                <a:sym typeface="Helvetica Neue"/>
              </a:rPr>
              <a:t>LEARN JOB SEARCH TACTICS</a:t>
            </a:r>
            <a:endParaRPr sz="1000"/>
          </a:p>
        </p:txBody>
      </p:sp>
      <p:sp>
        <p:nvSpPr>
          <p:cNvPr id="1585" name="Shape 1585"/>
          <p:cNvSpPr txBox="1"/>
          <p:nvPr/>
        </p:nvSpPr>
        <p:spPr>
          <a:xfrm>
            <a:off x="452216" y="3290256"/>
            <a:ext cx="3750600" cy="9303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800"/>
              <a:buFont typeface="Helvetica Neue"/>
              <a:buNone/>
            </a:pPr>
            <a:r>
              <a:rPr b="1" i="0" lang="en" sz="2800" u="none" cap="none" strike="noStrike">
                <a:solidFill>
                  <a:srgbClr val="000000"/>
                </a:solidFill>
                <a:latin typeface="Helvetica Neue"/>
                <a:ea typeface="Helvetica Neue"/>
                <a:cs typeface="Helvetica Neue"/>
                <a:sym typeface="Helvetica Neue"/>
              </a:rPr>
              <a:t>GET PERSONALIZED ADVICE</a:t>
            </a:r>
            <a:endParaRPr sz="1000"/>
          </a:p>
        </p:txBody>
      </p:sp>
      <p:sp>
        <p:nvSpPr>
          <p:cNvPr id="1586" name="Shape 1586"/>
          <p:cNvSpPr txBox="1"/>
          <p:nvPr/>
        </p:nvSpPr>
        <p:spPr>
          <a:xfrm>
            <a:off x="4914152" y="3487009"/>
            <a:ext cx="3750600" cy="5010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800"/>
              <a:buFont typeface="Helvetica Neue"/>
              <a:buNone/>
            </a:pPr>
            <a:r>
              <a:rPr b="1" i="0" lang="en" sz="2800" u="none" cap="none" strike="noStrike">
                <a:solidFill>
                  <a:srgbClr val="000000"/>
                </a:solidFill>
                <a:latin typeface="Helvetica Neue"/>
                <a:ea typeface="Helvetica Neue"/>
                <a:cs typeface="Helvetica Neue"/>
                <a:sym typeface="Helvetica Neue"/>
              </a:rPr>
              <a:t>ACCEPT AN OFFER</a:t>
            </a:r>
            <a:endParaRPr sz="1000"/>
          </a:p>
        </p:txBody>
      </p:sp>
      <p:sp>
        <p:nvSpPr>
          <p:cNvPr id="1587" name="Shape 1587"/>
          <p:cNvSpPr txBox="1"/>
          <p:nvPr/>
        </p:nvSpPr>
        <p:spPr>
          <a:xfrm>
            <a:off x="590147" y="876815"/>
            <a:ext cx="3750600" cy="9303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800"/>
              <a:buFont typeface="Helvetica Neue"/>
              <a:buNone/>
            </a:pPr>
            <a:r>
              <a:rPr b="1" i="0" lang="en" sz="2800" u="none" cap="none" strike="noStrike">
                <a:solidFill>
                  <a:srgbClr val="000000"/>
                </a:solidFill>
                <a:latin typeface="Helvetica Neue"/>
                <a:ea typeface="Helvetica Neue"/>
                <a:cs typeface="Helvetica Neue"/>
                <a:sym typeface="Helvetica Neue"/>
              </a:rPr>
              <a:t>BUILD YOUR NETWORK</a:t>
            </a:r>
            <a:endParaRPr sz="1000"/>
          </a:p>
        </p:txBody>
      </p:sp>
      <p:cxnSp>
        <p:nvCxnSpPr>
          <p:cNvPr id="1588" name="Shape 1588"/>
          <p:cNvCxnSpPr/>
          <p:nvPr/>
        </p:nvCxnSpPr>
        <p:spPr>
          <a:xfrm>
            <a:off x="424885" y="3194114"/>
            <a:ext cx="8294100" cy="0"/>
          </a:xfrm>
          <a:prstGeom prst="straightConnector1">
            <a:avLst/>
          </a:prstGeom>
          <a:noFill/>
          <a:ln cap="flat" cmpd="sng" w="12700">
            <a:solidFill>
              <a:srgbClr val="A6AAA9"/>
            </a:solidFill>
            <a:prstDash val="solid"/>
            <a:miter lim="400000"/>
            <a:headEnd len="sm" w="sm" type="none"/>
            <a:tailEnd len="sm" w="sm" type="none"/>
          </a:ln>
        </p:spPr>
      </p:cxnSp>
      <p:cxnSp>
        <p:nvCxnSpPr>
          <p:cNvPr id="1589" name="Shape 1589"/>
          <p:cNvCxnSpPr/>
          <p:nvPr/>
        </p:nvCxnSpPr>
        <p:spPr>
          <a:xfrm rot="10800000">
            <a:off x="4485252" y="1177755"/>
            <a:ext cx="0" cy="3654900"/>
          </a:xfrm>
          <a:prstGeom prst="straightConnector1">
            <a:avLst/>
          </a:prstGeom>
          <a:noFill/>
          <a:ln cap="flat" cmpd="sng" w="12700">
            <a:solidFill>
              <a:srgbClr val="A6AAA9"/>
            </a:solidFill>
            <a:prstDash val="solid"/>
            <a:miter lim="400000"/>
            <a:headEnd len="sm" w="sm" type="none"/>
            <a:tailEnd len="sm" w="sm" type="none"/>
          </a:ln>
        </p:spPr>
      </p:cxnSp>
      <p:pic>
        <p:nvPicPr>
          <p:cNvPr descr="Image" id="1590" name="Shape 1590"/>
          <p:cNvPicPr preferRelativeResize="0"/>
          <p:nvPr/>
        </p:nvPicPr>
        <p:blipFill rotWithShape="1">
          <a:blip r:embed="rId4">
            <a:alphaModFix/>
          </a:blip>
          <a:srcRect b="0" l="0" r="0" t="0"/>
          <a:stretch/>
        </p:blipFill>
        <p:spPr>
          <a:xfrm>
            <a:off x="317004" y="1932167"/>
            <a:ext cx="1634133" cy="321469"/>
          </a:xfrm>
          <a:prstGeom prst="rect">
            <a:avLst/>
          </a:prstGeom>
          <a:noFill/>
          <a:ln>
            <a:noFill/>
          </a:ln>
        </p:spPr>
      </p:pic>
      <p:pic>
        <p:nvPicPr>
          <p:cNvPr descr="Image" id="1591" name="Shape 1591"/>
          <p:cNvPicPr preferRelativeResize="0"/>
          <p:nvPr/>
        </p:nvPicPr>
        <p:blipFill rotWithShape="1">
          <a:blip r:embed="rId5">
            <a:alphaModFix/>
          </a:blip>
          <a:srcRect b="0" l="0" r="0" t="0"/>
          <a:stretch/>
        </p:blipFill>
        <p:spPr>
          <a:xfrm>
            <a:off x="2062801" y="1860974"/>
            <a:ext cx="419328" cy="419328"/>
          </a:xfrm>
          <a:prstGeom prst="rect">
            <a:avLst/>
          </a:prstGeom>
          <a:noFill/>
          <a:ln>
            <a:noFill/>
          </a:ln>
        </p:spPr>
      </p:pic>
      <p:pic>
        <p:nvPicPr>
          <p:cNvPr descr="Image" id="1592" name="Shape 1592"/>
          <p:cNvPicPr preferRelativeResize="0"/>
          <p:nvPr/>
        </p:nvPicPr>
        <p:blipFill rotWithShape="1">
          <a:blip r:embed="rId6">
            <a:alphaModFix/>
          </a:blip>
          <a:srcRect b="0" l="0" r="0" t="0"/>
          <a:stretch/>
        </p:blipFill>
        <p:spPr>
          <a:xfrm>
            <a:off x="1256621" y="2346450"/>
            <a:ext cx="1098781" cy="341002"/>
          </a:xfrm>
          <a:prstGeom prst="rect">
            <a:avLst/>
          </a:prstGeom>
          <a:noFill/>
          <a:ln>
            <a:noFill/>
          </a:ln>
        </p:spPr>
      </p:pic>
      <p:pic>
        <p:nvPicPr>
          <p:cNvPr descr="Image" id="1593" name="Shape 1593"/>
          <p:cNvPicPr preferRelativeResize="0"/>
          <p:nvPr/>
        </p:nvPicPr>
        <p:blipFill rotWithShape="1">
          <a:blip r:embed="rId7">
            <a:alphaModFix/>
          </a:blip>
          <a:srcRect b="0" l="0" r="0" t="0"/>
          <a:stretch/>
        </p:blipFill>
        <p:spPr>
          <a:xfrm>
            <a:off x="3751002" y="1880318"/>
            <a:ext cx="419329" cy="419329"/>
          </a:xfrm>
          <a:prstGeom prst="rect">
            <a:avLst/>
          </a:prstGeom>
          <a:noFill/>
          <a:ln>
            <a:noFill/>
          </a:ln>
        </p:spPr>
      </p:pic>
      <p:pic>
        <p:nvPicPr>
          <p:cNvPr descr="Image" id="1594" name="Shape 1594"/>
          <p:cNvPicPr preferRelativeResize="0"/>
          <p:nvPr/>
        </p:nvPicPr>
        <p:blipFill rotWithShape="1">
          <a:blip r:embed="rId8">
            <a:alphaModFix/>
          </a:blip>
          <a:srcRect b="0" l="0" r="0" t="0"/>
          <a:stretch/>
        </p:blipFill>
        <p:spPr>
          <a:xfrm>
            <a:off x="2670374" y="2759352"/>
            <a:ext cx="1021509" cy="372193"/>
          </a:xfrm>
          <a:prstGeom prst="rect">
            <a:avLst/>
          </a:prstGeom>
          <a:noFill/>
          <a:ln>
            <a:noFill/>
          </a:ln>
        </p:spPr>
      </p:pic>
      <p:pic>
        <p:nvPicPr>
          <p:cNvPr descr="Image" id="1595" name="Shape 1595"/>
          <p:cNvPicPr preferRelativeResize="0"/>
          <p:nvPr/>
        </p:nvPicPr>
        <p:blipFill rotWithShape="1">
          <a:blip r:embed="rId9">
            <a:alphaModFix/>
          </a:blip>
          <a:srcRect b="0" l="0" r="0" t="0"/>
          <a:stretch/>
        </p:blipFill>
        <p:spPr>
          <a:xfrm>
            <a:off x="2459914" y="2266775"/>
            <a:ext cx="500075" cy="500075"/>
          </a:xfrm>
          <a:prstGeom prst="rect">
            <a:avLst/>
          </a:prstGeom>
          <a:noFill/>
          <a:ln>
            <a:noFill/>
          </a:ln>
        </p:spPr>
      </p:pic>
      <p:sp>
        <p:nvSpPr>
          <p:cNvPr id="1596" name="Shape 1596"/>
          <p:cNvSpPr txBox="1"/>
          <p:nvPr/>
        </p:nvSpPr>
        <p:spPr>
          <a:xfrm>
            <a:off x="4622043" y="1982468"/>
            <a:ext cx="2949300" cy="1012500"/>
          </a:xfrm>
          <a:prstGeom prst="rect">
            <a:avLst/>
          </a:prstGeom>
          <a:noFill/>
          <a:ln>
            <a:noFill/>
          </a:ln>
        </p:spPr>
        <p:txBody>
          <a:bodyPr anchorCtr="0" anchor="t" bIns="0" lIns="0" spcFirstLastPara="1" rIns="0" wrap="square" tIns="0">
            <a:noAutofit/>
          </a:bodyPr>
          <a:lstStyle/>
          <a:p>
            <a:pPr indent="-203200" lvl="0" marL="203200" marR="0" rtl="0" algn="l">
              <a:lnSpc>
                <a:spcPct val="110000"/>
              </a:lnSpc>
              <a:spcBef>
                <a:spcPts val="0"/>
              </a:spcBef>
              <a:spcAft>
                <a:spcPts val="0"/>
              </a:spcAft>
              <a:buClr>
                <a:srgbClr val="000000"/>
              </a:buClr>
              <a:buSzPts val="1000"/>
              <a:buFont typeface="Merriweather Sans"/>
              <a:buChar char="‣"/>
            </a:pPr>
            <a:r>
              <a:rPr b="0" i="0" lang="en" sz="1400" u="none" cap="none" strike="noStrike">
                <a:solidFill>
                  <a:srgbClr val="000000"/>
                </a:solidFill>
                <a:latin typeface="Helvetica Neue"/>
                <a:ea typeface="Helvetica Neue"/>
                <a:cs typeface="Helvetica Neue"/>
                <a:sym typeface="Helvetica Neue"/>
              </a:rPr>
              <a:t>Weekly programming</a:t>
            </a:r>
            <a:endParaRPr sz="1000"/>
          </a:p>
          <a:p>
            <a:pPr indent="-203200" lvl="0" marL="203200" marR="0" rtl="0" algn="l">
              <a:lnSpc>
                <a:spcPct val="110000"/>
              </a:lnSpc>
              <a:spcBef>
                <a:spcPts val="400"/>
              </a:spcBef>
              <a:spcAft>
                <a:spcPts val="0"/>
              </a:spcAft>
              <a:buClr>
                <a:srgbClr val="000000"/>
              </a:buClr>
              <a:buSzPts val="1000"/>
              <a:buFont typeface="Merriweather Sans"/>
              <a:buChar char="‣"/>
            </a:pPr>
            <a:r>
              <a:rPr b="0" i="0" lang="en" sz="1400" u="none" cap="none" strike="noStrike">
                <a:solidFill>
                  <a:srgbClr val="000000"/>
                </a:solidFill>
                <a:latin typeface="Helvetica Neue"/>
                <a:ea typeface="Helvetica Neue"/>
                <a:cs typeface="Helvetica Neue"/>
                <a:sym typeface="Helvetica Neue"/>
              </a:rPr>
              <a:t>Define professional brand</a:t>
            </a:r>
            <a:endParaRPr sz="1000"/>
          </a:p>
          <a:p>
            <a:pPr indent="-203200" lvl="0" marL="203200" marR="0" rtl="0" algn="l">
              <a:lnSpc>
                <a:spcPct val="110000"/>
              </a:lnSpc>
              <a:spcBef>
                <a:spcPts val="400"/>
              </a:spcBef>
              <a:spcAft>
                <a:spcPts val="0"/>
              </a:spcAft>
              <a:buClr>
                <a:srgbClr val="000000"/>
              </a:buClr>
              <a:buSzPts val="1000"/>
              <a:buFont typeface="Merriweather Sans"/>
              <a:buChar char="‣"/>
            </a:pPr>
            <a:r>
              <a:rPr b="0" i="0" lang="en" sz="1400" u="none" cap="none" strike="noStrike">
                <a:solidFill>
                  <a:srgbClr val="000000"/>
                </a:solidFill>
                <a:latin typeface="Helvetica Neue"/>
                <a:ea typeface="Helvetica Neue"/>
                <a:cs typeface="Helvetica Neue"/>
                <a:sym typeface="Helvetica Neue"/>
              </a:rPr>
              <a:t>Mock interviews, resume, online presence</a:t>
            </a:r>
            <a:endParaRPr sz="1000"/>
          </a:p>
        </p:txBody>
      </p:sp>
      <p:sp>
        <p:nvSpPr>
          <p:cNvPr id="1597" name="Shape 1597"/>
          <p:cNvSpPr txBox="1"/>
          <p:nvPr/>
        </p:nvSpPr>
        <p:spPr>
          <a:xfrm>
            <a:off x="459617" y="4134033"/>
            <a:ext cx="3821700" cy="776400"/>
          </a:xfrm>
          <a:prstGeom prst="rect">
            <a:avLst/>
          </a:prstGeom>
          <a:noFill/>
          <a:ln>
            <a:noFill/>
          </a:ln>
        </p:spPr>
        <p:txBody>
          <a:bodyPr anchorCtr="0" anchor="t" bIns="0" lIns="0" spcFirstLastPara="1" rIns="0" wrap="square" tIns="0">
            <a:noAutofit/>
          </a:bodyPr>
          <a:lstStyle/>
          <a:p>
            <a:pPr indent="-203200" lvl="0" marL="203200" marR="0" rtl="0" algn="l">
              <a:lnSpc>
                <a:spcPct val="110000"/>
              </a:lnSpc>
              <a:spcBef>
                <a:spcPts val="0"/>
              </a:spcBef>
              <a:spcAft>
                <a:spcPts val="0"/>
              </a:spcAft>
              <a:buClr>
                <a:srgbClr val="000000"/>
              </a:buClr>
              <a:buSzPts val="1000"/>
              <a:buFont typeface="Merriweather Sans"/>
              <a:buChar char="‣"/>
            </a:pPr>
            <a:r>
              <a:rPr b="0" i="0" lang="en" sz="1400" u="none" cap="none" strike="noStrike">
                <a:solidFill>
                  <a:srgbClr val="000000"/>
                </a:solidFill>
                <a:latin typeface="Helvetica Neue"/>
                <a:ea typeface="Helvetica Neue"/>
                <a:cs typeface="Helvetica Neue"/>
                <a:sym typeface="Helvetica Neue"/>
              </a:rPr>
              <a:t>1-on-1 career coaching</a:t>
            </a:r>
            <a:endParaRPr sz="1000"/>
          </a:p>
          <a:p>
            <a:pPr indent="-203200" lvl="0" marL="203200" marR="0" rtl="0" algn="l">
              <a:lnSpc>
                <a:spcPct val="110000"/>
              </a:lnSpc>
              <a:spcBef>
                <a:spcPts val="400"/>
              </a:spcBef>
              <a:spcAft>
                <a:spcPts val="0"/>
              </a:spcAft>
              <a:buClr>
                <a:srgbClr val="000000"/>
              </a:buClr>
              <a:buSzPts val="1000"/>
              <a:buFont typeface="Merriweather Sans"/>
              <a:buChar char="‣"/>
            </a:pPr>
            <a:r>
              <a:rPr b="0" i="0" lang="en" sz="1400" u="none" cap="none" strike="noStrike">
                <a:solidFill>
                  <a:srgbClr val="000000"/>
                </a:solidFill>
                <a:latin typeface="Helvetica Neue"/>
                <a:ea typeface="Helvetica Neue"/>
                <a:cs typeface="Helvetica Neue"/>
                <a:sym typeface="Helvetica Neue"/>
              </a:rPr>
              <a:t>Chat with mentors</a:t>
            </a:r>
            <a:endParaRPr sz="1000"/>
          </a:p>
          <a:p>
            <a:pPr indent="-203200" lvl="0" marL="203200" marR="0" rtl="0" algn="l">
              <a:lnSpc>
                <a:spcPct val="110000"/>
              </a:lnSpc>
              <a:spcBef>
                <a:spcPts val="400"/>
              </a:spcBef>
              <a:spcAft>
                <a:spcPts val="0"/>
              </a:spcAft>
              <a:buClr>
                <a:srgbClr val="000000"/>
              </a:buClr>
              <a:buSzPts val="1000"/>
              <a:buFont typeface="Merriweather Sans"/>
              <a:buChar char="‣"/>
            </a:pPr>
            <a:r>
              <a:rPr b="0" i="0" lang="en" sz="1400" u="none" cap="none" strike="noStrike">
                <a:solidFill>
                  <a:srgbClr val="000000"/>
                </a:solidFill>
                <a:latin typeface="Helvetica Neue"/>
                <a:ea typeface="Helvetica Neue"/>
                <a:cs typeface="Helvetica Neue"/>
                <a:sym typeface="Helvetica Neue"/>
              </a:rPr>
              <a:t>Industry feedback</a:t>
            </a:r>
            <a:endParaRPr sz="1000"/>
          </a:p>
        </p:txBody>
      </p:sp>
      <p:sp>
        <p:nvSpPr>
          <p:cNvPr id="1598" name="Shape 1598"/>
          <p:cNvSpPr txBox="1"/>
          <p:nvPr/>
        </p:nvSpPr>
        <p:spPr>
          <a:xfrm>
            <a:off x="4802688" y="4134033"/>
            <a:ext cx="3821700" cy="776400"/>
          </a:xfrm>
          <a:prstGeom prst="rect">
            <a:avLst/>
          </a:prstGeom>
          <a:noFill/>
          <a:ln>
            <a:noFill/>
          </a:ln>
        </p:spPr>
        <p:txBody>
          <a:bodyPr anchorCtr="0" anchor="t" bIns="0" lIns="0" spcFirstLastPara="1" rIns="0" wrap="square" tIns="0">
            <a:noAutofit/>
          </a:bodyPr>
          <a:lstStyle/>
          <a:p>
            <a:pPr indent="-203200" lvl="0" marL="203200" marR="0" rtl="0" algn="l">
              <a:lnSpc>
                <a:spcPct val="110000"/>
              </a:lnSpc>
              <a:spcBef>
                <a:spcPts val="0"/>
              </a:spcBef>
              <a:spcAft>
                <a:spcPts val="0"/>
              </a:spcAft>
              <a:buClr>
                <a:srgbClr val="000000"/>
              </a:buClr>
              <a:buSzPts val="1000"/>
              <a:buFont typeface="Merriweather Sans"/>
              <a:buChar char="‣"/>
            </a:pPr>
            <a:r>
              <a:rPr b="0" i="0" lang="en" sz="1400" u="none" cap="none" strike="noStrike">
                <a:solidFill>
                  <a:srgbClr val="000000"/>
                </a:solidFill>
                <a:latin typeface="Helvetica Neue"/>
                <a:ea typeface="Helvetica Neue"/>
                <a:cs typeface="Helvetica Neue"/>
                <a:sym typeface="Helvetica Neue"/>
              </a:rPr>
              <a:t>Hiring events</a:t>
            </a:r>
            <a:endParaRPr sz="1000"/>
          </a:p>
          <a:p>
            <a:pPr indent="-203200" lvl="0" marL="203200" marR="0" rtl="0" algn="l">
              <a:lnSpc>
                <a:spcPct val="110000"/>
              </a:lnSpc>
              <a:spcBef>
                <a:spcPts val="400"/>
              </a:spcBef>
              <a:spcAft>
                <a:spcPts val="0"/>
              </a:spcAft>
              <a:buClr>
                <a:srgbClr val="000000"/>
              </a:buClr>
              <a:buSzPts val="1000"/>
              <a:buFont typeface="Merriweather Sans"/>
              <a:buChar char="‣"/>
            </a:pPr>
            <a:r>
              <a:rPr b="0" i="0" lang="en" sz="1400" u="none" cap="none" strike="noStrike">
                <a:solidFill>
                  <a:srgbClr val="000000"/>
                </a:solidFill>
                <a:latin typeface="Helvetica Neue"/>
                <a:ea typeface="Helvetica Neue"/>
                <a:cs typeface="Helvetica Neue"/>
                <a:sym typeface="Helvetica Neue"/>
              </a:rPr>
              <a:t>Apprenticeships</a:t>
            </a:r>
            <a:endParaRPr sz="1000"/>
          </a:p>
          <a:p>
            <a:pPr indent="-203200" lvl="0" marL="203200" marR="0" rtl="0" algn="l">
              <a:lnSpc>
                <a:spcPct val="110000"/>
              </a:lnSpc>
              <a:spcBef>
                <a:spcPts val="400"/>
              </a:spcBef>
              <a:spcAft>
                <a:spcPts val="0"/>
              </a:spcAft>
              <a:buClr>
                <a:srgbClr val="000000"/>
              </a:buClr>
              <a:buSzPts val="1000"/>
              <a:buFont typeface="Merriweather Sans"/>
              <a:buChar char="‣"/>
            </a:pPr>
            <a:r>
              <a:rPr b="0" i="0" lang="en" sz="1400" u="none" cap="none" strike="noStrike">
                <a:solidFill>
                  <a:srgbClr val="000000"/>
                </a:solidFill>
                <a:latin typeface="Helvetica Neue"/>
                <a:ea typeface="Helvetica Neue"/>
                <a:cs typeface="Helvetica Neue"/>
                <a:sym typeface="Helvetica Neue"/>
              </a:rPr>
              <a:t>Personal job search support</a:t>
            </a:r>
            <a:endParaRPr sz="1000"/>
          </a:p>
        </p:txBody>
      </p:sp>
      <p:pic>
        <p:nvPicPr>
          <p:cNvPr descr="Image" id="1599" name="Shape 1599"/>
          <p:cNvPicPr preferRelativeResize="0"/>
          <p:nvPr/>
        </p:nvPicPr>
        <p:blipFill rotWithShape="1">
          <a:blip r:embed="rId10">
            <a:alphaModFix/>
          </a:blip>
          <a:srcRect b="0" l="0" r="0" t="0"/>
          <a:stretch/>
        </p:blipFill>
        <p:spPr>
          <a:xfrm>
            <a:off x="2626106" y="4289396"/>
            <a:ext cx="1664918" cy="722925"/>
          </a:xfrm>
          <a:prstGeom prst="rect">
            <a:avLst/>
          </a:prstGeom>
          <a:noFill/>
          <a:ln>
            <a:noFill/>
          </a:ln>
        </p:spPr>
      </p:pic>
      <p:pic>
        <p:nvPicPr>
          <p:cNvPr descr="Image" id="1600" name="Shape 1600"/>
          <p:cNvPicPr preferRelativeResize="0"/>
          <p:nvPr/>
        </p:nvPicPr>
        <p:blipFill rotWithShape="1">
          <a:blip r:embed="rId11">
            <a:alphaModFix/>
          </a:blip>
          <a:srcRect b="0" l="0" r="0" t="0"/>
          <a:stretch/>
        </p:blipFill>
        <p:spPr>
          <a:xfrm>
            <a:off x="2632037" y="1907551"/>
            <a:ext cx="984831" cy="344099"/>
          </a:xfrm>
          <a:prstGeom prst="rect">
            <a:avLst/>
          </a:prstGeom>
          <a:noFill/>
          <a:ln>
            <a:noFill/>
          </a:ln>
        </p:spPr>
      </p:pic>
      <p:pic>
        <p:nvPicPr>
          <p:cNvPr descr="Image" id="1601" name="Shape 1601"/>
          <p:cNvPicPr preferRelativeResize="0"/>
          <p:nvPr/>
        </p:nvPicPr>
        <p:blipFill rotWithShape="1">
          <a:blip r:embed="rId12">
            <a:alphaModFix/>
          </a:blip>
          <a:srcRect b="0" l="0" r="0" t="0"/>
          <a:stretch/>
        </p:blipFill>
        <p:spPr>
          <a:xfrm>
            <a:off x="7390218" y="4133521"/>
            <a:ext cx="1282857" cy="962143"/>
          </a:xfrm>
          <a:prstGeom prst="rect">
            <a:avLst/>
          </a:prstGeom>
          <a:noFill/>
          <a:ln>
            <a:noFill/>
          </a:ln>
        </p:spPr>
      </p:pic>
      <p:pic>
        <p:nvPicPr>
          <p:cNvPr descr="Image" id="1602" name="Shape 1602"/>
          <p:cNvPicPr preferRelativeResize="0"/>
          <p:nvPr/>
        </p:nvPicPr>
        <p:blipFill rotWithShape="1">
          <a:blip r:embed="rId13">
            <a:alphaModFix/>
          </a:blip>
          <a:srcRect b="0" l="0" r="0" t="0"/>
          <a:stretch/>
        </p:blipFill>
        <p:spPr>
          <a:xfrm>
            <a:off x="411852" y="2852611"/>
            <a:ext cx="1444436" cy="401409"/>
          </a:xfrm>
          <a:prstGeom prst="rect">
            <a:avLst/>
          </a:prstGeom>
          <a:noFill/>
          <a:ln>
            <a:noFill/>
          </a:ln>
        </p:spPr>
      </p:pic>
      <p:pic>
        <p:nvPicPr>
          <p:cNvPr descr="Image" id="1603" name="Shape 1603"/>
          <p:cNvPicPr preferRelativeResize="0"/>
          <p:nvPr/>
        </p:nvPicPr>
        <p:blipFill rotWithShape="1">
          <a:blip r:embed="rId14">
            <a:alphaModFix/>
          </a:blip>
          <a:srcRect b="0" l="0" r="0" t="0"/>
          <a:stretch/>
        </p:blipFill>
        <p:spPr>
          <a:xfrm>
            <a:off x="3205978" y="2398369"/>
            <a:ext cx="1078839" cy="237345"/>
          </a:xfrm>
          <a:prstGeom prst="rect">
            <a:avLst/>
          </a:prstGeom>
          <a:noFill/>
          <a:ln>
            <a:noFill/>
          </a:ln>
        </p:spPr>
      </p:pic>
      <p:pic>
        <p:nvPicPr>
          <p:cNvPr descr="Image" id="1604" name="Shape 1604"/>
          <p:cNvPicPr preferRelativeResize="0"/>
          <p:nvPr/>
        </p:nvPicPr>
        <p:blipFill rotWithShape="1">
          <a:blip r:embed="rId15">
            <a:alphaModFix/>
          </a:blip>
          <a:srcRect b="0" l="0" r="0" t="0"/>
          <a:stretch/>
        </p:blipFill>
        <p:spPr>
          <a:xfrm>
            <a:off x="556464" y="2269514"/>
            <a:ext cx="462740" cy="462740"/>
          </a:xfrm>
          <a:prstGeom prst="rect">
            <a:avLst/>
          </a:prstGeom>
          <a:noFill/>
          <a:ln>
            <a:noFill/>
          </a:ln>
        </p:spPr>
      </p:pic>
      <p:pic>
        <p:nvPicPr>
          <p:cNvPr descr="Image" id="1605" name="Shape 1605"/>
          <p:cNvPicPr preferRelativeResize="0"/>
          <p:nvPr/>
        </p:nvPicPr>
        <p:blipFill rotWithShape="1">
          <a:blip r:embed="rId16">
            <a:alphaModFix/>
          </a:blip>
          <a:srcRect b="0" l="0" r="0" t="0"/>
          <a:stretch/>
        </p:blipFill>
        <p:spPr>
          <a:xfrm>
            <a:off x="2038977" y="2795235"/>
            <a:ext cx="419328" cy="419328"/>
          </a:xfrm>
          <a:prstGeom prst="rect">
            <a:avLst/>
          </a:prstGeom>
          <a:noFill/>
          <a:ln>
            <a:noFill/>
          </a:ln>
        </p:spPr>
      </p:pic>
      <p:pic>
        <p:nvPicPr>
          <p:cNvPr descr="Image" id="1606" name="Shape 1606"/>
          <p:cNvPicPr preferRelativeResize="0"/>
          <p:nvPr/>
        </p:nvPicPr>
        <p:blipFill rotWithShape="1">
          <a:blip r:embed="rId17">
            <a:alphaModFix/>
          </a:blip>
          <a:srcRect b="0" l="0" r="0" t="0"/>
          <a:stretch/>
        </p:blipFill>
        <p:spPr>
          <a:xfrm>
            <a:off x="3747938" y="2706645"/>
            <a:ext cx="461587" cy="46274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0" name="Shape 1610"/>
        <p:cNvGrpSpPr/>
        <p:nvPr/>
      </p:nvGrpSpPr>
      <p:grpSpPr>
        <a:xfrm>
          <a:off x="0" y="0"/>
          <a:ext cx="0" cy="0"/>
          <a:chOff x="0" y="0"/>
          <a:chExt cx="0" cy="0"/>
        </a:xfrm>
      </p:grpSpPr>
      <p:cxnSp>
        <p:nvCxnSpPr>
          <p:cNvPr id="1611" name="Shape 1611"/>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612" name="Shape 1612"/>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613" name="Shape 1613"/>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PROGRAMMING</a:t>
            </a:r>
            <a:endParaRPr sz="1000"/>
          </a:p>
        </p:txBody>
      </p:sp>
      <p:sp>
        <p:nvSpPr>
          <p:cNvPr id="1614" name="Shape 1614"/>
          <p:cNvSpPr txBox="1"/>
          <p:nvPr>
            <p:ph idx="12" type="sldNum"/>
          </p:nvPr>
        </p:nvSpPr>
        <p:spPr>
          <a:xfrm>
            <a:off x="8545711" y="523476"/>
            <a:ext cx="3267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sp>
        <p:nvSpPr>
          <p:cNvPr id="1615" name="Shape 1615"/>
          <p:cNvSpPr txBox="1"/>
          <p:nvPr/>
        </p:nvSpPr>
        <p:spPr>
          <a:xfrm>
            <a:off x="464350" y="1085457"/>
            <a:ext cx="8215200" cy="1122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2BB5BB"/>
              </a:buClr>
              <a:buSzPts val="1800"/>
              <a:buFont typeface="Helvetica Neue"/>
              <a:buNone/>
            </a:pPr>
            <a:r>
              <a:rPr b="0" i="0" lang="en" sz="1800" u="none" cap="none" strike="noStrike">
                <a:solidFill>
                  <a:srgbClr val="2BB5BB"/>
                </a:solidFill>
                <a:latin typeface="Helvetica Neue"/>
                <a:ea typeface="Helvetica Neue"/>
                <a:cs typeface="Helvetica Neue"/>
                <a:sym typeface="Helvetica Neue"/>
              </a:rPr>
              <a:t>Outcomes Programming:</a:t>
            </a:r>
            <a:r>
              <a:rPr b="0" i="0" lang="en" sz="1800" u="none" cap="none" strike="noStrike">
                <a:solidFill>
                  <a:srgbClr val="000000"/>
                </a:solidFill>
                <a:latin typeface="Helvetica Neue"/>
                <a:ea typeface="Helvetica Neue"/>
                <a:cs typeface="Helvetica Neue"/>
                <a:sym typeface="Helvetica Neue"/>
              </a:rPr>
              <a:t> A series of </a:t>
            </a:r>
            <a:r>
              <a:rPr lang="en" sz="1800">
                <a:latin typeface="Helvetica Neue"/>
                <a:ea typeface="Helvetica Neue"/>
                <a:cs typeface="Helvetica Neue"/>
                <a:sym typeface="Helvetica Neue"/>
              </a:rPr>
              <a:t>90</a:t>
            </a:r>
            <a:r>
              <a:rPr b="0" i="0" lang="en" sz="1800" u="none" cap="none" strike="noStrike">
                <a:solidFill>
                  <a:srgbClr val="000000"/>
                </a:solidFill>
                <a:latin typeface="Helvetica Neue"/>
                <a:ea typeface="Helvetica Neue"/>
                <a:cs typeface="Helvetica Neue"/>
                <a:sym typeface="Helvetica Neue"/>
              </a:rPr>
              <a:t>-120 minute job readiness trainings</a:t>
            </a:r>
            <a:r>
              <a:rPr lang="en" sz="1800">
                <a:latin typeface="Helvetica Neue"/>
                <a:ea typeface="Helvetica Neue"/>
                <a:cs typeface="Helvetica Neue"/>
                <a:sym typeface="Helvetica Neue"/>
              </a:rPr>
              <a:t>, which </a:t>
            </a:r>
            <a:r>
              <a:rPr b="0" i="0" lang="en" sz="1800" u="none" cap="none" strike="noStrike">
                <a:solidFill>
                  <a:srgbClr val="000000"/>
                </a:solidFill>
                <a:latin typeface="Helvetica Neue"/>
                <a:ea typeface="Helvetica Neue"/>
                <a:cs typeface="Helvetica Neue"/>
                <a:sym typeface="Helvetica Neue"/>
              </a:rPr>
              <a:t>coach you through the tools needed to navigate the job hunt</a:t>
            </a:r>
            <a:r>
              <a:rPr lang="en" sz="1800">
                <a:latin typeface="Helvetica Neue"/>
                <a:ea typeface="Helvetica Neue"/>
                <a:cs typeface="Helvetica Neue"/>
                <a:sym typeface="Helvetica Neue"/>
              </a:rPr>
              <a:t> &amp; h</a:t>
            </a:r>
            <a:r>
              <a:rPr b="0" i="0" lang="en" sz="1800" u="none" cap="none" strike="noStrike">
                <a:solidFill>
                  <a:srgbClr val="000000"/>
                </a:solidFill>
                <a:latin typeface="Helvetica Neue"/>
                <a:ea typeface="Helvetica Neue"/>
                <a:cs typeface="Helvetica Neue"/>
                <a:sym typeface="Helvetica Neue"/>
              </a:rPr>
              <a:t>appens weekly</a:t>
            </a:r>
            <a:r>
              <a:rPr lang="en" sz="1800">
                <a:latin typeface="Helvetica Neue"/>
                <a:ea typeface="Helvetica Neue"/>
                <a:cs typeface="Helvetica Neue"/>
                <a:sym typeface="Helvetica Neue"/>
              </a:rPr>
              <a:t> including:</a:t>
            </a:r>
            <a:endParaRPr sz="1000"/>
          </a:p>
        </p:txBody>
      </p:sp>
      <p:sp>
        <p:nvSpPr>
          <p:cNvPr id="1616" name="Shape 1616"/>
          <p:cNvSpPr txBox="1"/>
          <p:nvPr/>
        </p:nvSpPr>
        <p:spPr>
          <a:xfrm>
            <a:off x="446475" y="2059300"/>
            <a:ext cx="3912600" cy="2182500"/>
          </a:xfrm>
          <a:prstGeom prst="rect">
            <a:avLst/>
          </a:prstGeom>
          <a:noFill/>
          <a:ln>
            <a:noFill/>
          </a:ln>
        </p:spPr>
        <p:txBody>
          <a:bodyPr anchorCtr="0" anchor="ctr" bIns="35750" lIns="35750" spcFirstLastPara="1" rIns="35750" wrap="square" tIns="35750">
            <a:noAutofit/>
          </a:bodyPr>
          <a:lstStyle/>
          <a:p>
            <a:pPr indent="0" lvl="0" marL="0" marR="0" rtl="0" algn="l">
              <a:lnSpc>
                <a:spcPct val="110000"/>
              </a:lnSpc>
              <a:spcBef>
                <a:spcPts val="0"/>
              </a:spcBef>
              <a:spcAft>
                <a:spcPts val="0"/>
              </a:spcAft>
              <a:buClr>
                <a:srgbClr val="000000"/>
              </a:buClr>
              <a:buSzPts val="2000"/>
              <a:buFont typeface="Helvetica Neue"/>
              <a:buNone/>
            </a:pPr>
            <a:r>
              <a:t/>
            </a:r>
            <a:endParaRPr sz="2000">
              <a:latin typeface="Helvetica Neue"/>
              <a:ea typeface="Helvetica Neue"/>
              <a:cs typeface="Helvetica Neue"/>
              <a:sym typeface="Helvetica Neue"/>
            </a:endParaRPr>
          </a:p>
          <a:p>
            <a:pPr indent="0" lvl="0" marL="0" marR="0" rtl="0" algn="l">
              <a:lnSpc>
                <a:spcPct val="110000"/>
              </a:lnSpc>
              <a:spcBef>
                <a:spcPts val="20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 Intro to Outcomes</a:t>
            </a:r>
            <a:endParaRPr sz="1000"/>
          </a:p>
          <a:p>
            <a:pPr indent="0" lvl="0" marL="0" marR="0" rtl="0" algn="l">
              <a:lnSpc>
                <a:spcPct val="110000"/>
              </a:lnSpc>
              <a:spcBef>
                <a:spcPts val="20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a:t>
            </a:r>
            <a:r>
              <a:rPr lang="en" sz="2000">
                <a:latin typeface="Helvetica Neue"/>
                <a:ea typeface="Helvetica Neue"/>
                <a:cs typeface="Helvetica Neue"/>
                <a:sym typeface="Helvetica Neue"/>
              </a:rPr>
              <a:t> Local landscape</a:t>
            </a:r>
            <a:endParaRPr sz="2000">
              <a:latin typeface="Helvetica Neue"/>
              <a:ea typeface="Helvetica Neue"/>
              <a:cs typeface="Helvetica Neue"/>
              <a:sym typeface="Helvetica Neue"/>
            </a:endParaRPr>
          </a:p>
          <a:p>
            <a:pPr indent="0" lvl="0" marL="0" marR="0" rtl="0" algn="l">
              <a:lnSpc>
                <a:spcPct val="110000"/>
              </a:lnSpc>
              <a:spcBef>
                <a:spcPts val="200"/>
              </a:spcBef>
              <a:spcAft>
                <a:spcPts val="0"/>
              </a:spcAft>
              <a:buClr>
                <a:srgbClr val="000000"/>
              </a:buClr>
              <a:buSzPts val="2000"/>
              <a:buFont typeface="Helvetica Neue"/>
              <a:buNone/>
            </a:pPr>
            <a:r>
              <a:rPr lang="en" sz="2000">
                <a:solidFill>
                  <a:schemeClr val="dk1"/>
                </a:solidFill>
                <a:latin typeface="Helvetica Neue"/>
                <a:ea typeface="Helvetica Neue"/>
                <a:cs typeface="Helvetica Neue"/>
                <a:sym typeface="Helvetica Neue"/>
              </a:rPr>
              <a:t>‣ </a:t>
            </a:r>
            <a:r>
              <a:rPr b="0" i="0" lang="en" sz="2000" u="none" cap="none" strike="noStrike">
                <a:solidFill>
                  <a:srgbClr val="000000"/>
                </a:solidFill>
                <a:latin typeface="Helvetica Neue"/>
                <a:ea typeface="Helvetica Neue"/>
                <a:cs typeface="Helvetica Neue"/>
                <a:sym typeface="Helvetica Neue"/>
              </a:rPr>
              <a:t>LinkedIn/ Networking</a:t>
            </a:r>
            <a:endParaRPr sz="1000"/>
          </a:p>
          <a:p>
            <a:pPr indent="0" lvl="0" marL="0" marR="0" rtl="0" algn="l">
              <a:lnSpc>
                <a:spcPct val="110000"/>
              </a:lnSpc>
              <a:spcBef>
                <a:spcPts val="20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 </a:t>
            </a:r>
            <a:r>
              <a:rPr lang="en" sz="2000">
                <a:latin typeface="Helvetica Neue"/>
                <a:ea typeface="Helvetica Neue"/>
                <a:cs typeface="Helvetica Neue"/>
                <a:sym typeface="Helvetica Neue"/>
              </a:rPr>
              <a:t>Resumes</a:t>
            </a:r>
            <a:endParaRPr sz="1000"/>
          </a:p>
          <a:p>
            <a:pPr indent="0" lvl="0" marL="0" marR="0" rtl="0" algn="l">
              <a:lnSpc>
                <a:spcPct val="110000"/>
              </a:lnSpc>
              <a:spcBef>
                <a:spcPts val="20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 </a:t>
            </a:r>
            <a:r>
              <a:rPr lang="en" sz="2000">
                <a:latin typeface="Helvetica Neue"/>
                <a:ea typeface="Helvetica Neue"/>
                <a:cs typeface="Helvetica Neue"/>
                <a:sym typeface="Helvetica Neue"/>
              </a:rPr>
              <a:t>Branding</a:t>
            </a:r>
            <a:endParaRPr sz="1000"/>
          </a:p>
          <a:p>
            <a:pPr indent="0" lvl="0" marL="0" marR="0" rtl="0" algn="l">
              <a:lnSpc>
                <a:spcPct val="110000"/>
              </a:lnSpc>
              <a:spcBef>
                <a:spcPts val="200"/>
              </a:spcBef>
              <a:spcAft>
                <a:spcPts val="0"/>
              </a:spcAft>
              <a:buClr>
                <a:srgbClr val="000000"/>
              </a:buClr>
              <a:buSzPts val="2000"/>
              <a:buFont typeface="Helvetica Neue"/>
              <a:buNone/>
            </a:pPr>
            <a:r>
              <a:t/>
            </a:r>
            <a:endParaRPr sz="1000"/>
          </a:p>
        </p:txBody>
      </p:sp>
      <p:sp>
        <p:nvSpPr>
          <p:cNvPr id="1617" name="Shape 1617"/>
          <p:cNvSpPr txBox="1"/>
          <p:nvPr/>
        </p:nvSpPr>
        <p:spPr>
          <a:xfrm>
            <a:off x="3578450" y="1938800"/>
            <a:ext cx="5429400" cy="2182500"/>
          </a:xfrm>
          <a:prstGeom prst="rect">
            <a:avLst/>
          </a:prstGeom>
          <a:noFill/>
          <a:ln>
            <a:noFill/>
          </a:ln>
        </p:spPr>
        <p:txBody>
          <a:bodyPr anchorCtr="0" anchor="ctr" bIns="35750" lIns="35750" spcFirstLastPara="1" rIns="35750" wrap="square" tIns="35750">
            <a:noAutofit/>
          </a:bodyPr>
          <a:lstStyle/>
          <a:p>
            <a:pPr indent="0" lvl="0" marL="0" rtl="0">
              <a:lnSpc>
                <a:spcPct val="110000"/>
              </a:lnSpc>
              <a:spcBef>
                <a:spcPts val="200"/>
              </a:spcBef>
              <a:spcAft>
                <a:spcPts val="0"/>
              </a:spcAft>
              <a:buClr>
                <a:schemeClr val="dk1"/>
              </a:buClr>
              <a:buSzPts val="2000"/>
              <a:buFont typeface="Helvetica Neue"/>
              <a:buNone/>
            </a:pPr>
            <a:r>
              <a:rPr lang="en" sz="2000">
                <a:solidFill>
                  <a:schemeClr val="dk1"/>
                </a:solidFill>
                <a:latin typeface="Helvetica Neue"/>
                <a:ea typeface="Helvetica Neue"/>
                <a:cs typeface="Helvetica Neue"/>
                <a:sym typeface="Helvetica Neue"/>
              </a:rPr>
              <a:t>‣ GA Profile &amp; Portfolio</a:t>
            </a:r>
            <a:endParaRPr sz="2000">
              <a:solidFill>
                <a:schemeClr val="dk1"/>
              </a:solidFill>
              <a:latin typeface="Helvetica Neue"/>
              <a:ea typeface="Helvetica Neue"/>
              <a:cs typeface="Helvetica Neue"/>
              <a:sym typeface="Helvetica Neue"/>
            </a:endParaRPr>
          </a:p>
          <a:p>
            <a:pPr indent="0" lvl="0" marL="0" rtl="0">
              <a:lnSpc>
                <a:spcPct val="110000"/>
              </a:lnSpc>
              <a:spcBef>
                <a:spcPts val="200"/>
              </a:spcBef>
              <a:spcAft>
                <a:spcPts val="0"/>
              </a:spcAft>
              <a:buClr>
                <a:schemeClr val="dk1"/>
              </a:buClr>
              <a:buSzPts val="2000"/>
              <a:buFont typeface="Helvetica Neue"/>
              <a:buNone/>
            </a:pPr>
            <a:r>
              <a:rPr lang="en" sz="2000">
                <a:solidFill>
                  <a:schemeClr val="dk1"/>
                </a:solidFill>
                <a:latin typeface="Helvetica Neue"/>
                <a:ea typeface="Helvetica Neue"/>
                <a:cs typeface="Helvetica Neue"/>
                <a:sym typeface="Helvetica Neue"/>
              </a:rPr>
              <a:t>‣ Job Search Strategies &amp; Cover Letters</a:t>
            </a:r>
            <a:endParaRPr sz="1000"/>
          </a:p>
          <a:p>
            <a:pPr indent="0" lvl="0" marL="0" marR="0" rtl="0" algn="l">
              <a:lnSpc>
                <a:spcPct val="110000"/>
              </a:lnSpc>
              <a:spcBef>
                <a:spcPts val="20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 Interview techniques</a:t>
            </a:r>
            <a:endParaRPr b="0" i="0" sz="20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200"/>
              </a:spcBef>
              <a:spcAft>
                <a:spcPts val="0"/>
              </a:spcAft>
              <a:buClr>
                <a:srgbClr val="000000"/>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 Life after</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cxnSp>
        <p:nvCxnSpPr>
          <p:cNvPr id="1622" name="Shape 1622"/>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623" name="Shape 1623"/>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624" name="Shape 1624"/>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PROGRAMMING</a:t>
            </a:r>
            <a:endParaRPr sz="1000"/>
          </a:p>
        </p:txBody>
      </p:sp>
      <p:sp>
        <p:nvSpPr>
          <p:cNvPr id="1625" name="Shape 1625"/>
          <p:cNvSpPr txBox="1"/>
          <p:nvPr>
            <p:ph idx="12" type="sldNum"/>
          </p:nvPr>
        </p:nvSpPr>
        <p:spPr>
          <a:xfrm>
            <a:off x="8545711" y="523476"/>
            <a:ext cx="3111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sp>
        <p:nvSpPr>
          <p:cNvPr id="1626" name="Shape 1626"/>
          <p:cNvSpPr txBox="1"/>
          <p:nvPr/>
        </p:nvSpPr>
        <p:spPr>
          <a:xfrm>
            <a:off x="678284" y="3642166"/>
            <a:ext cx="7649700" cy="1305000"/>
          </a:xfrm>
          <a:prstGeom prst="rect">
            <a:avLst/>
          </a:prstGeom>
          <a:noFill/>
          <a:ln>
            <a:noFill/>
          </a:ln>
        </p:spPr>
        <p:txBody>
          <a:bodyPr anchorCtr="0" anchor="t" bIns="32150" lIns="32150" spcFirstLastPara="1" rIns="32150" wrap="square" tIns="32150">
            <a:noAutofit/>
          </a:bodyPr>
          <a:lstStyle/>
          <a:p>
            <a:pPr indent="-133350" lvl="0" marL="127000" marR="0" rtl="0" algn="l">
              <a:lnSpc>
                <a:spcPct val="110000"/>
              </a:lnSpc>
              <a:spcBef>
                <a:spcPts val="0"/>
              </a:spcBef>
              <a:spcAft>
                <a:spcPts val="0"/>
              </a:spcAft>
              <a:buClr>
                <a:srgbClr val="000000"/>
              </a:buClr>
              <a:buSzPts val="1700"/>
              <a:buFont typeface="Merriweather Sans"/>
              <a:buChar char="•"/>
            </a:pPr>
            <a:r>
              <a:rPr b="0" i="0" lang="en" sz="1700" u="none" cap="none" strike="noStrike">
                <a:solidFill>
                  <a:srgbClr val="000000"/>
                </a:solidFill>
                <a:latin typeface="Helvetica Neue"/>
                <a:ea typeface="Helvetica Neue"/>
                <a:cs typeface="Helvetica Neue"/>
                <a:sym typeface="Helvetica Neue"/>
              </a:rPr>
              <a:t>We </a:t>
            </a:r>
            <a:r>
              <a:rPr b="1" i="0" lang="en" sz="1700" u="none" cap="none" strike="noStrike">
                <a:solidFill>
                  <a:srgbClr val="000000"/>
                </a:solidFill>
                <a:latin typeface="Helvetica Neue"/>
                <a:ea typeface="Helvetica Neue"/>
                <a:cs typeface="Helvetica Neue"/>
                <a:sym typeface="Helvetica Neue"/>
              </a:rPr>
              <a:t>do not</a:t>
            </a:r>
            <a:r>
              <a:rPr b="0" i="0" lang="en" sz="1700" u="none" cap="none" strike="noStrike">
                <a:solidFill>
                  <a:srgbClr val="000000"/>
                </a:solidFill>
                <a:latin typeface="Helvetica Neue"/>
                <a:ea typeface="Helvetica Neue"/>
                <a:cs typeface="Helvetica Neue"/>
                <a:sym typeface="Helvetica Neue"/>
              </a:rPr>
              <a:t> take a hiring commission from companies that hire our grads</a:t>
            </a:r>
            <a:endParaRPr sz="1000"/>
          </a:p>
          <a:p>
            <a:pPr indent="-133350" lvl="0" marL="127000" marR="0" rtl="0" algn="l">
              <a:lnSpc>
                <a:spcPct val="110000"/>
              </a:lnSpc>
              <a:spcBef>
                <a:spcPts val="500"/>
              </a:spcBef>
              <a:spcAft>
                <a:spcPts val="0"/>
              </a:spcAft>
              <a:buClr>
                <a:srgbClr val="000000"/>
              </a:buClr>
              <a:buSzPts val="1700"/>
              <a:buFont typeface="Merriweather Sans"/>
              <a:buChar char="•"/>
            </a:pPr>
            <a:r>
              <a:rPr b="0" i="0" lang="en" sz="1700" u="none" cap="none" strike="noStrike">
                <a:solidFill>
                  <a:srgbClr val="000000"/>
                </a:solidFill>
                <a:latin typeface="Helvetica Neue"/>
                <a:ea typeface="Helvetica Neue"/>
                <a:cs typeface="Helvetica Neue"/>
                <a:sym typeface="Helvetica Neue"/>
              </a:rPr>
              <a:t>We are not recruiters or a job placement agency</a:t>
            </a:r>
            <a:endParaRPr sz="1000"/>
          </a:p>
          <a:p>
            <a:pPr indent="-133350" lvl="0" marL="127000" marR="0" rtl="0" algn="l">
              <a:lnSpc>
                <a:spcPct val="110000"/>
              </a:lnSpc>
              <a:spcBef>
                <a:spcPts val="500"/>
              </a:spcBef>
              <a:spcAft>
                <a:spcPts val="0"/>
              </a:spcAft>
              <a:buClr>
                <a:srgbClr val="000000"/>
              </a:buClr>
              <a:buSzPts val="1700"/>
              <a:buFont typeface="Merriweather Sans"/>
              <a:buChar char="•"/>
            </a:pPr>
            <a:r>
              <a:rPr b="0" i="0" lang="en" sz="1700" u="none" cap="none" strike="noStrike">
                <a:solidFill>
                  <a:srgbClr val="000000"/>
                </a:solidFill>
                <a:latin typeface="Helvetica Neue"/>
                <a:ea typeface="Helvetica Neue"/>
                <a:cs typeface="Helvetica Neue"/>
                <a:sym typeface="Helvetica Neue"/>
              </a:rPr>
              <a:t>We focus on providing programming + resources that will make you more confident in your job search</a:t>
            </a:r>
            <a:endParaRPr sz="1000"/>
          </a:p>
        </p:txBody>
      </p:sp>
      <p:pic>
        <p:nvPicPr>
          <p:cNvPr descr="Group" id="1627" name="Shape 1627"/>
          <p:cNvPicPr preferRelativeResize="0"/>
          <p:nvPr/>
        </p:nvPicPr>
        <p:blipFill rotWithShape="1">
          <a:blip r:embed="rId3">
            <a:alphaModFix/>
          </a:blip>
          <a:srcRect b="0" l="0" r="0" t="0"/>
          <a:stretch/>
        </p:blipFill>
        <p:spPr>
          <a:xfrm>
            <a:off x="883484" y="1393469"/>
            <a:ext cx="1839103" cy="1765540"/>
          </a:xfrm>
          <a:prstGeom prst="rect">
            <a:avLst/>
          </a:prstGeom>
          <a:noFill/>
          <a:ln>
            <a:noFill/>
          </a:ln>
        </p:spPr>
      </p:pic>
      <p:pic>
        <p:nvPicPr>
          <p:cNvPr descr="Group" id="1628" name="Shape 1628"/>
          <p:cNvPicPr preferRelativeResize="0"/>
          <p:nvPr/>
        </p:nvPicPr>
        <p:blipFill rotWithShape="1">
          <a:blip r:embed="rId4">
            <a:alphaModFix/>
          </a:blip>
          <a:srcRect b="0" l="0" r="0" t="0"/>
          <a:stretch/>
        </p:blipFill>
        <p:spPr>
          <a:xfrm>
            <a:off x="3405847" y="1340677"/>
            <a:ext cx="1793161" cy="1871125"/>
          </a:xfrm>
          <a:prstGeom prst="rect">
            <a:avLst/>
          </a:prstGeom>
          <a:noFill/>
          <a:ln>
            <a:noFill/>
          </a:ln>
        </p:spPr>
      </p:pic>
      <p:pic>
        <p:nvPicPr>
          <p:cNvPr descr="Group" id="1629" name="Shape 1629"/>
          <p:cNvPicPr preferRelativeResize="0"/>
          <p:nvPr/>
        </p:nvPicPr>
        <p:blipFill rotWithShape="1">
          <a:blip r:embed="rId5">
            <a:alphaModFix/>
          </a:blip>
          <a:srcRect b="0" l="0" r="0" t="0"/>
          <a:stretch/>
        </p:blipFill>
        <p:spPr>
          <a:xfrm>
            <a:off x="5882267" y="1336584"/>
            <a:ext cx="1801006" cy="1879311"/>
          </a:xfrm>
          <a:prstGeom prst="rect">
            <a:avLst/>
          </a:prstGeom>
          <a:noFill/>
          <a:ln>
            <a:noFill/>
          </a:ln>
        </p:spPr>
      </p:pic>
      <p:sp>
        <p:nvSpPr>
          <p:cNvPr id="1630" name="Shape 1630"/>
          <p:cNvSpPr txBox="1"/>
          <p:nvPr/>
        </p:nvSpPr>
        <p:spPr>
          <a:xfrm>
            <a:off x="1213538" y="2013271"/>
            <a:ext cx="1393200" cy="645900"/>
          </a:xfrm>
          <a:prstGeom prst="rect">
            <a:avLst/>
          </a:prstGeom>
          <a:noFill/>
          <a:ln>
            <a:noFill/>
          </a:ln>
        </p:spPr>
        <p:txBody>
          <a:bodyPr anchorCtr="0" anchor="t" bIns="32150" lIns="32150" spcFirstLastPara="1" rIns="32150" wrap="square" tIns="32150">
            <a:noAutofit/>
          </a:bodyPr>
          <a:lstStyle/>
          <a:p>
            <a:pPr indent="0" lvl="0" marL="0" marR="0" rtl="0" algn="l">
              <a:lnSpc>
                <a:spcPct val="75000"/>
              </a:lnSpc>
              <a:spcBef>
                <a:spcPts val="0"/>
              </a:spcBef>
              <a:spcAft>
                <a:spcPts val="0"/>
              </a:spcAft>
              <a:buClr>
                <a:srgbClr val="FFFFFF"/>
              </a:buClr>
              <a:buSzPts val="1500"/>
              <a:buFont typeface="Helvetica Neue"/>
              <a:buNone/>
            </a:pPr>
            <a:r>
              <a:rPr b="0" i="0" lang="en" sz="1500" u="none" cap="none" strike="noStrike">
                <a:solidFill>
                  <a:srgbClr val="FFFFFF"/>
                </a:solidFill>
                <a:latin typeface="Helvetica Neue"/>
                <a:ea typeface="Helvetica Neue"/>
                <a:cs typeface="Helvetica Neue"/>
                <a:sym typeface="Helvetica Neue"/>
              </a:rPr>
              <a:t>EMPOWER YOU WITH SKILLS</a:t>
            </a:r>
            <a:endParaRPr sz="1000"/>
          </a:p>
        </p:txBody>
      </p:sp>
      <p:sp>
        <p:nvSpPr>
          <p:cNvPr id="1631" name="Shape 1631"/>
          <p:cNvSpPr txBox="1"/>
          <p:nvPr/>
        </p:nvSpPr>
        <p:spPr>
          <a:xfrm>
            <a:off x="3838265" y="2013271"/>
            <a:ext cx="1087800" cy="645900"/>
          </a:xfrm>
          <a:prstGeom prst="rect">
            <a:avLst/>
          </a:prstGeom>
          <a:noFill/>
          <a:ln>
            <a:noFill/>
          </a:ln>
        </p:spPr>
        <p:txBody>
          <a:bodyPr anchorCtr="0" anchor="t" bIns="32150" lIns="32150" spcFirstLastPara="1" rIns="32150" wrap="square" tIns="32150">
            <a:noAutofit/>
          </a:bodyPr>
          <a:lstStyle/>
          <a:p>
            <a:pPr indent="0" lvl="0" marL="0" marR="0" rtl="0" algn="l">
              <a:lnSpc>
                <a:spcPct val="75000"/>
              </a:lnSpc>
              <a:spcBef>
                <a:spcPts val="0"/>
              </a:spcBef>
              <a:spcAft>
                <a:spcPts val="0"/>
              </a:spcAft>
              <a:buClr>
                <a:srgbClr val="FFFFFF"/>
              </a:buClr>
              <a:buSzPts val="1500"/>
              <a:buFont typeface="Helvetica Neue"/>
              <a:buNone/>
            </a:pPr>
            <a:r>
              <a:rPr b="0" i="0" lang="en" sz="1500" u="none" cap="none" strike="noStrike">
                <a:solidFill>
                  <a:srgbClr val="FFFFFF"/>
                </a:solidFill>
                <a:latin typeface="Helvetica Neue"/>
                <a:ea typeface="Helvetica Neue"/>
                <a:cs typeface="Helvetica Neue"/>
                <a:sym typeface="Helvetica Neue"/>
              </a:rPr>
              <a:t>PROVIDE YOU WITH TOOLS</a:t>
            </a:r>
            <a:endParaRPr sz="1000"/>
          </a:p>
        </p:txBody>
      </p:sp>
      <p:sp>
        <p:nvSpPr>
          <p:cNvPr id="1632" name="Shape 1632"/>
          <p:cNvSpPr txBox="1"/>
          <p:nvPr/>
        </p:nvSpPr>
        <p:spPr>
          <a:xfrm>
            <a:off x="6359961" y="2072735"/>
            <a:ext cx="1393200" cy="407100"/>
          </a:xfrm>
          <a:prstGeom prst="rect">
            <a:avLst/>
          </a:prstGeom>
          <a:noFill/>
          <a:ln>
            <a:noFill/>
          </a:ln>
        </p:spPr>
        <p:txBody>
          <a:bodyPr anchorCtr="0" anchor="ctr" bIns="0" lIns="0" spcFirstLastPara="1" rIns="0" wrap="square" tIns="0">
            <a:noAutofit/>
          </a:bodyPr>
          <a:lstStyle/>
          <a:p>
            <a:pPr indent="0" lvl="0" marL="0" marR="0" rtl="0" algn="l">
              <a:lnSpc>
                <a:spcPct val="75000"/>
              </a:lnSpc>
              <a:spcBef>
                <a:spcPts val="0"/>
              </a:spcBef>
              <a:spcAft>
                <a:spcPts val="0"/>
              </a:spcAft>
              <a:buClr>
                <a:srgbClr val="FFFFFF"/>
              </a:buClr>
              <a:buSzPts val="1500"/>
              <a:buFont typeface="Helvetica Neue"/>
              <a:buNone/>
            </a:pPr>
            <a:r>
              <a:rPr b="0" i="0" lang="en" sz="1500" u="none" cap="none" strike="noStrike">
                <a:solidFill>
                  <a:srgbClr val="FFFFFF"/>
                </a:solidFill>
                <a:latin typeface="Helvetica Neue"/>
                <a:ea typeface="Helvetica Neue"/>
                <a:cs typeface="Helvetica Neue"/>
                <a:sym typeface="Helvetica Neue"/>
              </a:rPr>
              <a:t>OFFER SUPPORT</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6" name="Shape 1636"/>
        <p:cNvGrpSpPr/>
        <p:nvPr/>
      </p:nvGrpSpPr>
      <p:grpSpPr>
        <a:xfrm>
          <a:off x="0" y="0"/>
          <a:ext cx="0" cy="0"/>
          <a:chOff x="0" y="0"/>
          <a:chExt cx="0" cy="0"/>
        </a:xfrm>
      </p:grpSpPr>
      <p:cxnSp>
        <p:nvCxnSpPr>
          <p:cNvPr id="1637" name="Shape 1637"/>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638" name="Shape 1638"/>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639" name="Shape 1639"/>
          <p:cNvSpPr txBox="1"/>
          <p:nvPr>
            <p:ph idx="1" type="body"/>
          </p:nvPr>
        </p:nvSpPr>
        <p:spPr>
          <a:xfrm>
            <a:off x="446472" y="518825"/>
            <a:ext cx="72273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YOUR GOAL TO GET THE RESULTS YOU WANT</a:t>
            </a:r>
            <a:endParaRPr sz="1000"/>
          </a:p>
        </p:txBody>
      </p:sp>
      <p:sp>
        <p:nvSpPr>
          <p:cNvPr id="1640" name="Shape 1640"/>
          <p:cNvSpPr txBox="1"/>
          <p:nvPr>
            <p:ph idx="12" type="sldNum"/>
          </p:nvPr>
        </p:nvSpPr>
        <p:spPr>
          <a:xfrm>
            <a:off x="8545711" y="523476"/>
            <a:ext cx="3267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sp>
        <p:nvSpPr>
          <p:cNvPr id="1641" name="Shape 1641"/>
          <p:cNvSpPr txBox="1"/>
          <p:nvPr/>
        </p:nvSpPr>
        <p:spPr>
          <a:xfrm>
            <a:off x="388441" y="1267985"/>
            <a:ext cx="8215200" cy="7407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2300"/>
              <a:buFont typeface="Helvetica Neue"/>
              <a:buNone/>
            </a:pPr>
            <a:r>
              <a:rPr b="0" i="0" lang="en" sz="2300" u="none" cap="none" strike="noStrike">
                <a:solidFill>
                  <a:srgbClr val="000000"/>
                </a:solidFill>
                <a:latin typeface="Helvetica Neue"/>
                <a:ea typeface="Helvetica Neue"/>
                <a:cs typeface="Helvetica Neue"/>
                <a:sym typeface="Helvetica Neue"/>
              </a:rPr>
              <a:t>Results</a:t>
            </a:r>
            <a:endParaRPr sz="1000"/>
          </a:p>
        </p:txBody>
      </p:sp>
      <p:pic>
        <p:nvPicPr>
          <p:cNvPr descr="Group" id="1642" name="Shape 1642"/>
          <p:cNvPicPr preferRelativeResize="0"/>
          <p:nvPr/>
        </p:nvPicPr>
        <p:blipFill rotWithShape="1">
          <a:blip r:embed="rId3">
            <a:alphaModFix/>
          </a:blip>
          <a:srcRect b="0" l="0" r="0" t="0"/>
          <a:stretch/>
        </p:blipFill>
        <p:spPr>
          <a:xfrm>
            <a:off x="29940" y="2010384"/>
            <a:ext cx="2324272" cy="2231301"/>
          </a:xfrm>
          <a:prstGeom prst="rect">
            <a:avLst/>
          </a:prstGeom>
          <a:noFill/>
          <a:ln>
            <a:noFill/>
          </a:ln>
        </p:spPr>
      </p:pic>
      <p:sp>
        <p:nvSpPr>
          <p:cNvPr id="1643" name="Shape 1643"/>
          <p:cNvSpPr txBox="1"/>
          <p:nvPr/>
        </p:nvSpPr>
        <p:spPr>
          <a:xfrm>
            <a:off x="3706693" y="2932818"/>
            <a:ext cx="1849800" cy="368400"/>
          </a:xfrm>
          <a:prstGeom prst="rect">
            <a:avLst/>
          </a:prstGeom>
          <a:noFill/>
          <a:ln>
            <a:noFill/>
          </a:ln>
        </p:spPr>
        <p:txBody>
          <a:bodyPr anchorCtr="0" anchor="t" bIns="32150" lIns="32150" spcFirstLastPara="1" rIns="32150" wrap="square" tIns="32150">
            <a:noAutofit/>
          </a:bodyPr>
          <a:lstStyle/>
          <a:p>
            <a:pPr indent="0" lvl="0" marL="0" marR="0" rtl="0" algn="l">
              <a:lnSpc>
                <a:spcPct val="75000"/>
              </a:lnSpc>
              <a:spcBef>
                <a:spcPts val="0"/>
              </a:spcBef>
              <a:spcAft>
                <a:spcPts val="0"/>
              </a:spcAft>
              <a:buClr>
                <a:srgbClr val="FFFFFF"/>
              </a:buClr>
              <a:buSzPts val="2000"/>
              <a:buFont typeface="Helvetica Neue"/>
              <a:buNone/>
            </a:pPr>
            <a:r>
              <a:t/>
            </a:r>
            <a:endParaRPr b="0" i="0" sz="2000" u="none" cap="none" strike="noStrike">
              <a:solidFill>
                <a:srgbClr val="FFFFFF"/>
              </a:solidFill>
              <a:latin typeface="Helvetica Neue"/>
              <a:ea typeface="Helvetica Neue"/>
              <a:cs typeface="Helvetica Neue"/>
              <a:sym typeface="Helvetica Neue"/>
            </a:endParaRPr>
          </a:p>
        </p:txBody>
      </p:sp>
      <p:pic>
        <p:nvPicPr>
          <p:cNvPr descr="Group" id="1644" name="Shape 1644"/>
          <p:cNvPicPr preferRelativeResize="0"/>
          <p:nvPr/>
        </p:nvPicPr>
        <p:blipFill rotWithShape="1">
          <a:blip r:embed="rId4">
            <a:alphaModFix/>
          </a:blip>
          <a:srcRect b="0" l="0" r="0" t="0"/>
          <a:stretch/>
        </p:blipFill>
        <p:spPr>
          <a:xfrm>
            <a:off x="2399484" y="1976213"/>
            <a:ext cx="2203825" cy="2299644"/>
          </a:xfrm>
          <a:prstGeom prst="rect">
            <a:avLst/>
          </a:prstGeom>
          <a:noFill/>
          <a:ln>
            <a:noFill/>
          </a:ln>
        </p:spPr>
      </p:pic>
      <p:sp>
        <p:nvSpPr>
          <p:cNvPr id="1645" name="Shape 1645"/>
          <p:cNvSpPr txBox="1"/>
          <p:nvPr/>
        </p:nvSpPr>
        <p:spPr>
          <a:xfrm>
            <a:off x="117675" y="2525675"/>
            <a:ext cx="2324100" cy="1281000"/>
          </a:xfrm>
          <a:prstGeom prst="rect">
            <a:avLst/>
          </a:prstGeom>
          <a:noFill/>
          <a:ln>
            <a:noFill/>
          </a:ln>
        </p:spPr>
        <p:txBody>
          <a:bodyPr anchorCtr="0" anchor="t" bIns="32150" lIns="32150" spcFirstLastPara="1" rIns="32150" wrap="square" tIns="32150">
            <a:noAutofit/>
          </a:bodyPr>
          <a:lstStyle/>
          <a:p>
            <a:pPr indent="0" lvl="0" marL="0" marR="0" rtl="0" algn="l">
              <a:lnSpc>
                <a:spcPct val="75000"/>
              </a:lnSpc>
              <a:spcBef>
                <a:spcPts val="0"/>
              </a:spcBef>
              <a:spcAft>
                <a:spcPts val="0"/>
              </a:spcAft>
              <a:buClr>
                <a:srgbClr val="FFFFFF"/>
              </a:buClr>
              <a:buSzPts val="2000"/>
              <a:buFont typeface="Helvetica Neue"/>
              <a:buNone/>
            </a:pPr>
            <a:r>
              <a:rPr b="0" i="0" lang="en" sz="2000" u="none" cap="none" strike="noStrike">
                <a:solidFill>
                  <a:srgbClr val="FFFFFF"/>
                </a:solidFill>
                <a:latin typeface="Helvetica Neue"/>
                <a:ea typeface="Helvetica Neue"/>
                <a:cs typeface="Helvetica Neue"/>
                <a:sym typeface="Helvetica Neue"/>
              </a:rPr>
              <a:t>Growth Mindset =</a:t>
            </a:r>
            <a:endParaRPr sz="1000"/>
          </a:p>
          <a:p>
            <a:pPr indent="0" lvl="0" marL="0" marR="0" rtl="0" algn="l">
              <a:lnSpc>
                <a:spcPct val="75000"/>
              </a:lnSpc>
              <a:spcBef>
                <a:spcPts val="0"/>
              </a:spcBef>
              <a:spcAft>
                <a:spcPts val="0"/>
              </a:spcAft>
              <a:buClr>
                <a:srgbClr val="FFFFFF"/>
              </a:buClr>
              <a:buSzPts val="2000"/>
              <a:buFont typeface="Helvetica Neue"/>
              <a:buNone/>
            </a:pPr>
            <a:r>
              <a:rPr b="0" i="0" lang="en" sz="2000" u="none" cap="none" strike="noStrike">
                <a:solidFill>
                  <a:srgbClr val="FFFFFF"/>
                </a:solidFill>
                <a:latin typeface="Helvetica Neue"/>
                <a:ea typeface="Helvetica Neue"/>
                <a:cs typeface="Helvetica Neue"/>
                <a:sym typeface="Helvetica Neue"/>
              </a:rPr>
              <a:t>Open to coaching and goal setting</a:t>
            </a:r>
            <a:endParaRPr sz="1000"/>
          </a:p>
        </p:txBody>
      </p:sp>
      <p:pic>
        <p:nvPicPr>
          <p:cNvPr descr="Group" id="1646" name="Shape 1646"/>
          <p:cNvPicPr preferRelativeResize="0"/>
          <p:nvPr/>
        </p:nvPicPr>
        <p:blipFill rotWithShape="1">
          <a:blip r:embed="rId5">
            <a:alphaModFix/>
          </a:blip>
          <a:srcRect b="0" l="0" r="0" t="0"/>
          <a:stretch/>
        </p:blipFill>
        <p:spPr>
          <a:xfrm>
            <a:off x="4648580" y="1962749"/>
            <a:ext cx="2229631" cy="2326571"/>
          </a:xfrm>
          <a:prstGeom prst="rect">
            <a:avLst/>
          </a:prstGeom>
          <a:noFill/>
          <a:ln>
            <a:noFill/>
          </a:ln>
        </p:spPr>
      </p:pic>
      <p:sp>
        <p:nvSpPr>
          <p:cNvPr id="1647" name="Shape 1647"/>
          <p:cNvSpPr txBox="1"/>
          <p:nvPr/>
        </p:nvSpPr>
        <p:spPr>
          <a:xfrm>
            <a:off x="5066742" y="2631811"/>
            <a:ext cx="1393200" cy="988500"/>
          </a:xfrm>
          <a:prstGeom prst="rect">
            <a:avLst/>
          </a:prstGeom>
          <a:noFill/>
          <a:ln>
            <a:noFill/>
          </a:ln>
        </p:spPr>
        <p:txBody>
          <a:bodyPr anchorCtr="0" anchor="ctr" bIns="0" lIns="0" spcFirstLastPara="1" rIns="0" wrap="square" tIns="0">
            <a:noAutofit/>
          </a:bodyPr>
          <a:lstStyle/>
          <a:p>
            <a:pPr indent="0" lvl="0" marL="0" marR="0" rtl="0" algn="l">
              <a:lnSpc>
                <a:spcPct val="75000"/>
              </a:lnSpc>
              <a:spcBef>
                <a:spcPts val="0"/>
              </a:spcBef>
              <a:spcAft>
                <a:spcPts val="0"/>
              </a:spcAft>
              <a:buClr>
                <a:srgbClr val="FFFFFF"/>
              </a:buClr>
              <a:buSzPts val="2000"/>
              <a:buFont typeface="Helvetica Neue"/>
              <a:buNone/>
            </a:pPr>
            <a:r>
              <a:rPr b="0" i="0" lang="en" sz="2000" u="none" cap="none" strike="noStrike">
                <a:solidFill>
                  <a:srgbClr val="FFFFFF"/>
                </a:solidFill>
                <a:latin typeface="Helvetica Neue"/>
                <a:ea typeface="Helvetica Neue"/>
                <a:cs typeface="Helvetica Neue"/>
                <a:sym typeface="Helvetica Neue"/>
              </a:rPr>
              <a:t>Talking Points</a:t>
            </a:r>
            <a:endParaRPr sz="1000"/>
          </a:p>
          <a:p>
            <a:pPr indent="0" lvl="0" marL="0" marR="0" rtl="0" algn="l">
              <a:lnSpc>
                <a:spcPct val="75000"/>
              </a:lnSpc>
              <a:spcBef>
                <a:spcPts val="0"/>
              </a:spcBef>
              <a:spcAft>
                <a:spcPts val="0"/>
              </a:spcAft>
              <a:buClr>
                <a:srgbClr val="FFFFFF"/>
              </a:buClr>
              <a:buSzPts val="2000"/>
              <a:buFont typeface="Helvetica Neue"/>
              <a:buNone/>
            </a:pPr>
            <a:r>
              <a:t/>
            </a:r>
            <a:endParaRPr b="0" i="0" sz="2000" u="none" cap="none" strike="noStrike">
              <a:solidFill>
                <a:srgbClr val="FFFFFF"/>
              </a:solidFill>
              <a:latin typeface="Helvetica Neue"/>
              <a:ea typeface="Helvetica Neue"/>
              <a:cs typeface="Helvetica Neue"/>
              <a:sym typeface="Helvetica Neue"/>
            </a:endParaRPr>
          </a:p>
          <a:p>
            <a:pPr indent="0" lvl="0" marL="0" marR="0" rtl="0" algn="l">
              <a:lnSpc>
                <a:spcPct val="75000"/>
              </a:lnSpc>
              <a:spcBef>
                <a:spcPts val="0"/>
              </a:spcBef>
              <a:spcAft>
                <a:spcPts val="0"/>
              </a:spcAft>
              <a:buClr>
                <a:srgbClr val="FFFFFF"/>
              </a:buClr>
              <a:buSzPts val="2000"/>
              <a:buFont typeface="Helvetica Neue"/>
              <a:buNone/>
            </a:pPr>
            <a:r>
              <a:rPr b="0" i="0" lang="en" sz="2000" u="none" cap="none" strike="noStrike">
                <a:solidFill>
                  <a:srgbClr val="FFFFFF"/>
                </a:solidFill>
                <a:latin typeface="Helvetica Neue"/>
                <a:ea typeface="Helvetica Neue"/>
                <a:cs typeface="Helvetica Neue"/>
                <a:sym typeface="Helvetica Neue"/>
              </a:rPr>
              <a:t>Networking</a:t>
            </a:r>
            <a:endParaRPr sz="1000"/>
          </a:p>
        </p:txBody>
      </p:sp>
      <p:pic>
        <p:nvPicPr>
          <p:cNvPr descr="Group" id="1648" name="Shape 1648"/>
          <p:cNvPicPr preferRelativeResize="0"/>
          <p:nvPr/>
        </p:nvPicPr>
        <p:blipFill rotWithShape="1">
          <a:blip r:embed="rId4">
            <a:alphaModFix/>
          </a:blip>
          <a:srcRect b="0" l="0" r="0" t="0"/>
          <a:stretch/>
        </p:blipFill>
        <p:spPr>
          <a:xfrm>
            <a:off x="6908942" y="2016355"/>
            <a:ext cx="2203825" cy="2299645"/>
          </a:xfrm>
          <a:prstGeom prst="rect">
            <a:avLst/>
          </a:prstGeom>
          <a:noFill/>
          <a:ln>
            <a:noFill/>
          </a:ln>
        </p:spPr>
      </p:pic>
      <p:sp>
        <p:nvSpPr>
          <p:cNvPr id="1649" name="Shape 1649"/>
          <p:cNvSpPr txBox="1"/>
          <p:nvPr/>
        </p:nvSpPr>
        <p:spPr>
          <a:xfrm>
            <a:off x="7284231" y="2753802"/>
            <a:ext cx="1677000" cy="824700"/>
          </a:xfrm>
          <a:prstGeom prst="rect">
            <a:avLst/>
          </a:prstGeom>
          <a:noFill/>
          <a:ln>
            <a:noFill/>
          </a:ln>
        </p:spPr>
        <p:txBody>
          <a:bodyPr anchorCtr="0" anchor="t" bIns="32150" lIns="32150" spcFirstLastPara="1" rIns="32150" wrap="square" tIns="32150">
            <a:noAutofit/>
          </a:bodyPr>
          <a:lstStyle/>
          <a:p>
            <a:pPr indent="0" lvl="0" marL="0" marR="0" rtl="0" algn="l">
              <a:lnSpc>
                <a:spcPct val="75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Portfolio</a:t>
            </a:r>
            <a:endParaRPr sz="1000"/>
          </a:p>
          <a:p>
            <a:pPr indent="0" lvl="0" marL="0" marR="0" rtl="0" algn="l">
              <a:lnSpc>
                <a:spcPct val="75000"/>
              </a:lnSpc>
              <a:spcBef>
                <a:spcPts val="0"/>
              </a:spcBef>
              <a:spcAft>
                <a:spcPts val="0"/>
              </a:spcAft>
              <a:buClr>
                <a:srgbClr val="FFFFFF"/>
              </a:buClr>
              <a:buSzPts val="2000"/>
              <a:buFont typeface="Arial"/>
              <a:buNone/>
            </a:pPr>
            <a:r>
              <a:t/>
            </a:r>
            <a:endParaRPr b="0" i="0" sz="2000" u="none" cap="none" strike="noStrike">
              <a:solidFill>
                <a:srgbClr val="FFFFFF"/>
              </a:solidFill>
              <a:latin typeface="Arial"/>
              <a:ea typeface="Arial"/>
              <a:cs typeface="Arial"/>
              <a:sym typeface="Arial"/>
            </a:endParaRPr>
          </a:p>
          <a:p>
            <a:pPr indent="0" lvl="0" marL="0" marR="0" rtl="0" algn="l">
              <a:lnSpc>
                <a:spcPct val="75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GA Profile</a:t>
            </a:r>
            <a:endParaRPr sz="1000"/>
          </a:p>
        </p:txBody>
      </p:sp>
      <p:sp>
        <p:nvSpPr>
          <p:cNvPr id="1650" name="Shape 1650"/>
          <p:cNvSpPr txBox="1"/>
          <p:nvPr/>
        </p:nvSpPr>
        <p:spPr>
          <a:xfrm>
            <a:off x="2775519" y="2675954"/>
            <a:ext cx="1484100" cy="6798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FFFFFF"/>
              </a:buClr>
              <a:buSzPts val="2000"/>
              <a:buFont typeface="Helvetica Neue"/>
              <a:buNone/>
            </a:pPr>
            <a:r>
              <a:rPr b="0" i="0" lang="en" sz="2000" u="none" cap="none" strike="noStrike">
                <a:solidFill>
                  <a:srgbClr val="FFFFFF"/>
                </a:solidFill>
                <a:latin typeface="Helvetica Neue"/>
                <a:ea typeface="Helvetica Neue"/>
                <a:cs typeface="Helvetica Neue"/>
                <a:sym typeface="Helvetica Neue"/>
              </a:rPr>
              <a:t>Job Search </a:t>
            </a:r>
            <a:endParaRPr sz="1000"/>
          </a:p>
          <a:p>
            <a:pPr indent="0" lvl="0" marL="0" marR="0" rtl="0" algn="l">
              <a:lnSpc>
                <a:spcPct val="100000"/>
              </a:lnSpc>
              <a:spcBef>
                <a:spcPts val="0"/>
              </a:spcBef>
              <a:spcAft>
                <a:spcPts val="0"/>
              </a:spcAft>
              <a:buClr>
                <a:srgbClr val="FFFFFF"/>
              </a:buClr>
              <a:buSzPts val="2000"/>
              <a:buFont typeface="Helvetica Neue"/>
              <a:buNone/>
            </a:pPr>
            <a:r>
              <a:rPr b="0" i="0" lang="en" sz="2000" u="none" cap="none" strike="noStrike">
                <a:solidFill>
                  <a:srgbClr val="FFFFFF"/>
                </a:solidFill>
                <a:latin typeface="Helvetica Neue"/>
                <a:ea typeface="Helvetica Neue"/>
                <a:cs typeface="Helvetica Neue"/>
                <a:sym typeface="Helvetica Neue"/>
              </a:rPr>
              <a:t>Materials</a:t>
            </a:r>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pic>
        <p:nvPicPr>
          <p:cNvPr descr="Image" id="1655" name="Shape 1655"/>
          <p:cNvPicPr preferRelativeResize="0"/>
          <p:nvPr>
            <p:ph idx="3"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656" name="Shape 1656"/>
          <p:cNvSpPr txBox="1"/>
          <p:nvPr/>
        </p:nvSpPr>
        <p:spPr>
          <a:xfrm>
            <a:off x="424903" y="629549"/>
            <a:ext cx="7892100" cy="6429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4100"/>
              <a:buFont typeface="Helvetica Neue"/>
              <a:buNone/>
            </a:pPr>
            <a:r>
              <a:rPr b="1" i="0" lang="en" sz="4100" u="none" cap="none" strike="noStrike">
                <a:solidFill>
                  <a:srgbClr val="000000"/>
                </a:solidFill>
                <a:latin typeface="Helvetica Neue"/>
                <a:ea typeface="Helvetica Neue"/>
                <a:cs typeface="Helvetica Neue"/>
                <a:sym typeface="Helvetica Neue"/>
              </a:rPr>
              <a:t>BECOMING A JOB SEEKER</a:t>
            </a:r>
            <a:endParaRPr sz="1000"/>
          </a:p>
        </p:txBody>
      </p:sp>
      <p:pic>
        <p:nvPicPr>
          <p:cNvPr descr="Screen Shot 2016-05-12 at 5.19.24 PM.png" id="1657" name="Shape 1657"/>
          <p:cNvPicPr preferRelativeResize="0"/>
          <p:nvPr/>
        </p:nvPicPr>
        <p:blipFill rotWithShape="1">
          <a:blip r:embed="rId4">
            <a:alphaModFix/>
          </a:blip>
          <a:srcRect b="0" l="0" r="0" t="0"/>
          <a:stretch/>
        </p:blipFill>
        <p:spPr>
          <a:xfrm>
            <a:off x="1089733" y="1208900"/>
            <a:ext cx="6123155" cy="3443492"/>
          </a:xfrm>
          <a:prstGeom prst="rect">
            <a:avLst/>
          </a:prstGeom>
          <a:noFill/>
          <a:ln>
            <a:noFill/>
          </a:ln>
        </p:spPr>
      </p:pic>
      <p:sp>
        <p:nvSpPr>
          <p:cNvPr id="1658" name="Shape 1658"/>
          <p:cNvSpPr/>
          <p:nvPr/>
        </p:nvSpPr>
        <p:spPr>
          <a:xfrm>
            <a:off x="5243650" y="2312892"/>
            <a:ext cx="267300" cy="135600"/>
          </a:xfrm>
          <a:prstGeom prst="rect">
            <a:avLst/>
          </a:prstGeom>
          <a:blipFill rotWithShape="1">
            <a:blip r:embed="rId5">
              <a:alphaModFix/>
            </a:blip>
            <a:stretch>
              <a:fillRect b="0" l="0" r="0" t="0"/>
            </a:stretch>
          </a:blipFill>
          <a:ln>
            <a:noFill/>
          </a:ln>
        </p:spPr>
        <p:txBody>
          <a:bodyPr anchorCtr="0" anchor="ctr" bIns="34525" lIns="34525" spcFirstLastPara="1" rIns="34525" wrap="square" tIns="34525">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1659" name="Shape 1659"/>
          <p:cNvSpPr txBox="1"/>
          <p:nvPr/>
        </p:nvSpPr>
        <p:spPr>
          <a:xfrm>
            <a:off x="5228341" y="2280275"/>
            <a:ext cx="302700" cy="2010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000"/>
              <a:buFont typeface="Helvetica Neue"/>
              <a:buNone/>
            </a:pPr>
            <a:r>
              <a:rPr b="1" i="0" lang="en" sz="1000" u="none" cap="none" strike="noStrike">
                <a:solidFill>
                  <a:srgbClr val="000000"/>
                </a:solidFill>
                <a:latin typeface="Helvetica Neue"/>
                <a:ea typeface="Helvetica Neue"/>
                <a:cs typeface="Helvetica Neue"/>
                <a:sym typeface="Helvetica Neue"/>
              </a:rPr>
              <a:t>one</a:t>
            </a:r>
            <a:endParaRPr sz="1000"/>
          </a:p>
        </p:txBody>
      </p:sp>
      <p:sp>
        <p:nvSpPr>
          <p:cNvPr id="1660" name="Shape 1660"/>
          <p:cNvSpPr/>
          <p:nvPr/>
        </p:nvSpPr>
        <p:spPr>
          <a:xfrm>
            <a:off x="5858047" y="2312892"/>
            <a:ext cx="85200" cy="135600"/>
          </a:xfrm>
          <a:prstGeom prst="rect">
            <a:avLst/>
          </a:prstGeom>
          <a:blipFill rotWithShape="1">
            <a:blip r:embed="rId5">
              <a:alphaModFix/>
            </a:blip>
            <a:stretch>
              <a:fillRect b="0" l="0" r="0" t="0"/>
            </a:stretch>
          </a:blipFill>
          <a:ln>
            <a:noFill/>
          </a:ln>
        </p:spPr>
        <p:txBody>
          <a:bodyPr anchorCtr="0" anchor="ctr" bIns="34525" lIns="34525" spcFirstLastPara="1" rIns="34525" wrap="square" tIns="34525">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4" name="Shape 1664"/>
        <p:cNvGrpSpPr/>
        <p:nvPr/>
      </p:nvGrpSpPr>
      <p:grpSpPr>
        <a:xfrm>
          <a:off x="0" y="0"/>
          <a:ext cx="0" cy="0"/>
          <a:chOff x="0" y="0"/>
          <a:chExt cx="0" cy="0"/>
        </a:xfrm>
      </p:grpSpPr>
      <p:sp>
        <p:nvSpPr>
          <p:cNvPr id="1665" name="Shape 1665"/>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solidFill>
                <a:schemeClr val="dk1"/>
              </a:solidFill>
              <a:latin typeface="Oswald"/>
              <a:ea typeface="Oswald"/>
              <a:cs typeface="Oswald"/>
              <a:sym typeface="Oswald"/>
            </a:endParaRPr>
          </a:p>
          <a:p>
            <a:pPr indent="0" lvl="0" marL="0" rtl="0">
              <a:spcBef>
                <a:spcPts val="0"/>
              </a:spcBef>
              <a:spcAft>
                <a:spcPts val="0"/>
              </a:spcAft>
              <a:buClr>
                <a:schemeClr val="dk1"/>
              </a:buClr>
              <a:buFont typeface="Arial"/>
              <a:buNone/>
            </a:pPr>
            <a:r>
              <a:t/>
            </a:r>
            <a:endParaRPr b="1" sz="2300">
              <a:solidFill>
                <a:schemeClr val="dk1"/>
              </a:solidFill>
              <a:latin typeface="Oswald"/>
              <a:ea typeface="Oswald"/>
              <a:cs typeface="Oswald"/>
              <a:sym typeface="Oswald"/>
            </a:endParaRPr>
          </a:p>
        </p:txBody>
      </p:sp>
      <p:sp>
        <p:nvSpPr>
          <p:cNvPr id="1666" name="Shape 1666"/>
          <p:cNvSpPr/>
          <p:nvPr/>
        </p:nvSpPr>
        <p:spPr>
          <a:xfrm>
            <a:off x="446475" y="1037650"/>
            <a:ext cx="85302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OUTCOMES: </a:t>
            </a:r>
            <a:endParaRPr b="1" sz="6800">
              <a:solidFill>
                <a:srgbClr val="FFFFFF"/>
              </a:solidFill>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THE PROCESS</a:t>
            </a:r>
            <a:endParaRPr sz="6800">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cxnSp>
        <p:nvCxnSpPr>
          <p:cNvPr id="1325" name="Shape 1325"/>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326" name="Shape 1326"/>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327" name="Shape 1327"/>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AGENDA</a:t>
            </a:r>
            <a:endParaRPr sz="1000"/>
          </a:p>
        </p:txBody>
      </p:sp>
      <p:sp>
        <p:nvSpPr>
          <p:cNvPr id="1328" name="Shape 1328"/>
          <p:cNvSpPr txBox="1"/>
          <p:nvPr>
            <p:ph idx="12" type="sldNum"/>
          </p:nvPr>
        </p:nvSpPr>
        <p:spPr>
          <a:xfrm>
            <a:off x="8447484" y="518823"/>
            <a:ext cx="254700" cy="304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sp>
        <p:nvSpPr>
          <p:cNvPr id="1329" name="Shape 1329"/>
          <p:cNvSpPr txBox="1"/>
          <p:nvPr>
            <p:ph idx="2" type="body"/>
          </p:nvPr>
        </p:nvSpPr>
        <p:spPr>
          <a:xfrm>
            <a:off x="446477" y="1146346"/>
            <a:ext cx="8250900" cy="3718500"/>
          </a:xfrm>
          <a:prstGeom prst="rect">
            <a:avLst/>
          </a:prstGeom>
          <a:noFill/>
          <a:ln>
            <a:noFill/>
          </a:ln>
        </p:spPr>
        <p:txBody>
          <a:bodyPr anchorCtr="0" anchor="t" bIns="0" lIns="0" spcFirstLastPara="1" rIns="0" wrap="square" tIns="0">
            <a:noAutofit/>
          </a:bodyPr>
          <a:lstStyle/>
          <a:p>
            <a:pPr indent="-355600" lvl="0" marL="457200" marR="0" rtl="0" algn="l">
              <a:lnSpc>
                <a:spcPct val="100000"/>
              </a:lnSpc>
              <a:spcBef>
                <a:spcPts val="0"/>
              </a:spcBef>
              <a:spcAft>
                <a:spcPts val="0"/>
              </a:spcAft>
              <a:buSzPts val="2000"/>
              <a:buChar char="●"/>
            </a:pPr>
            <a:r>
              <a:rPr b="0" i="0" lang="en" sz="2000" u="none" cap="none" strike="noStrike">
                <a:solidFill>
                  <a:srgbClr val="000000"/>
                </a:solidFill>
                <a:latin typeface="Helvetica Neue"/>
                <a:ea typeface="Helvetica Neue"/>
                <a:cs typeface="Helvetica Neue"/>
                <a:sym typeface="Helvetica Neue"/>
              </a:rPr>
              <a:t>Welcome to </a:t>
            </a:r>
            <a:r>
              <a:rPr lang="en"/>
              <a:t>o</a:t>
            </a:r>
            <a:r>
              <a:rPr b="0" i="0" lang="en" sz="2000" u="none" cap="none" strike="noStrike">
                <a:solidFill>
                  <a:srgbClr val="000000"/>
                </a:solidFill>
                <a:latin typeface="Helvetica Neue"/>
                <a:ea typeface="Helvetica Neue"/>
                <a:cs typeface="Helvetica Neue"/>
                <a:sym typeface="Helvetica Neue"/>
              </a:rPr>
              <a:t>utcomes! </a:t>
            </a:r>
            <a:endParaRPr sz="1000"/>
          </a:p>
          <a:p>
            <a:pPr indent="-355600" lvl="0" marL="457200" marR="0" rtl="0" algn="l">
              <a:lnSpc>
                <a:spcPct val="100000"/>
              </a:lnSpc>
              <a:spcBef>
                <a:spcPts val="0"/>
              </a:spcBef>
              <a:spcAft>
                <a:spcPts val="0"/>
              </a:spcAft>
              <a:buSzPts val="2000"/>
              <a:buChar char="●"/>
            </a:pPr>
            <a:r>
              <a:rPr b="0" i="0" lang="en" sz="2000" u="none" cap="none" strike="noStrike">
                <a:solidFill>
                  <a:srgbClr val="000000"/>
                </a:solidFill>
                <a:latin typeface="Helvetica Neue"/>
                <a:ea typeface="Helvetica Neue"/>
                <a:cs typeface="Helvetica Neue"/>
                <a:sym typeface="Helvetica Neue"/>
              </a:rPr>
              <a:t>Structure of </a:t>
            </a:r>
            <a:r>
              <a:rPr lang="en"/>
              <a:t>o</a:t>
            </a:r>
            <a:r>
              <a:rPr b="0" i="0" lang="en" sz="2000" u="none" cap="none" strike="noStrike">
                <a:solidFill>
                  <a:srgbClr val="000000"/>
                </a:solidFill>
                <a:latin typeface="Helvetica Neue"/>
                <a:ea typeface="Helvetica Neue"/>
                <a:cs typeface="Helvetica Neue"/>
                <a:sym typeface="Helvetica Neue"/>
              </a:rPr>
              <a:t>utcomes and skills taught</a:t>
            </a:r>
            <a:endParaRPr sz="1000"/>
          </a:p>
          <a:p>
            <a:pPr indent="-355600" lvl="0" marL="457200" marR="0" rtl="0" algn="l">
              <a:lnSpc>
                <a:spcPct val="100000"/>
              </a:lnSpc>
              <a:spcBef>
                <a:spcPts val="0"/>
              </a:spcBef>
              <a:spcAft>
                <a:spcPts val="0"/>
              </a:spcAft>
              <a:buClr>
                <a:srgbClr val="000000"/>
              </a:buClr>
              <a:buSzPts val="2000"/>
              <a:buFont typeface="Helvetica Neue"/>
              <a:buChar char="●"/>
            </a:pPr>
            <a:r>
              <a:rPr b="0" i="0" lang="en" sz="2000" u="none" cap="none" strike="noStrike">
                <a:solidFill>
                  <a:srgbClr val="000000"/>
                </a:solidFill>
                <a:latin typeface="Helvetica Neue"/>
                <a:ea typeface="Helvetica Neue"/>
                <a:cs typeface="Helvetica Neue"/>
                <a:sym typeface="Helvetica Neue"/>
              </a:rPr>
              <a:t>Identify the job search process and your role</a:t>
            </a:r>
            <a:endParaRPr sz="1000"/>
          </a:p>
          <a:p>
            <a:pPr indent="-355600" lvl="0" marL="457200" marR="0" rtl="0" algn="l">
              <a:lnSpc>
                <a:spcPct val="100000"/>
              </a:lnSpc>
              <a:spcBef>
                <a:spcPts val="0"/>
              </a:spcBef>
              <a:spcAft>
                <a:spcPts val="0"/>
              </a:spcAft>
              <a:buSzPts val="2000"/>
              <a:buChar char="●"/>
            </a:pPr>
            <a:r>
              <a:rPr b="0" i="0" lang="en" sz="2000" u="none" cap="none" strike="noStrike">
                <a:solidFill>
                  <a:srgbClr val="000000"/>
                </a:solidFill>
                <a:latin typeface="Helvetica Neue"/>
                <a:ea typeface="Helvetica Neue"/>
                <a:cs typeface="Helvetica Neue"/>
                <a:sym typeface="Helvetica Neue"/>
              </a:rPr>
              <a:t>Identify deliverables and tools built in </a:t>
            </a:r>
            <a:r>
              <a:rPr lang="en"/>
              <a:t>o</a:t>
            </a:r>
            <a:r>
              <a:rPr b="0" i="0" lang="en" sz="2000" u="none" cap="none" strike="noStrike">
                <a:solidFill>
                  <a:srgbClr val="000000"/>
                </a:solidFill>
                <a:latin typeface="Helvetica Neue"/>
                <a:ea typeface="Helvetica Neue"/>
                <a:cs typeface="Helvetica Neue"/>
                <a:sym typeface="Helvetica Neue"/>
              </a:rPr>
              <a:t>utcomes</a:t>
            </a:r>
            <a:endParaRPr sz="1000"/>
          </a:p>
          <a:p>
            <a:pPr indent="-355600" lvl="0" marL="457200" marR="0" rtl="0" algn="l">
              <a:lnSpc>
                <a:spcPct val="100000"/>
              </a:lnSpc>
              <a:spcBef>
                <a:spcPts val="0"/>
              </a:spcBef>
              <a:spcAft>
                <a:spcPts val="0"/>
              </a:spcAft>
              <a:buSzPts val="2000"/>
              <a:buChar char="●"/>
            </a:pPr>
            <a:r>
              <a:rPr b="0" i="0" lang="en" sz="2000" u="none" cap="none" strike="noStrike">
                <a:solidFill>
                  <a:srgbClr val="000000"/>
                </a:solidFill>
                <a:latin typeface="Helvetica Neue"/>
                <a:ea typeface="Helvetica Neue"/>
                <a:cs typeface="Helvetica Neue"/>
                <a:sym typeface="Helvetica Neue"/>
              </a:rPr>
              <a:t>How to receive </a:t>
            </a:r>
            <a:r>
              <a:rPr lang="en"/>
              <a:t>o</a:t>
            </a:r>
            <a:r>
              <a:rPr b="0" i="0" lang="en" sz="2000" u="none" cap="none" strike="noStrike">
                <a:solidFill>
                  <a:srgbClr val="000000"/>
                </a:solidFill>
                <a:latin typeface="Helvetica Neue"/>
                <a:ea typeface="Helvetica Neue"/>
                <a:cs typeface="Helvetica Neue"/>
                <a:sym typeface="Helvetica Neue"/>
              </a:rPr>
              <a:t>utcomes support after graduation</a:t>
            </a:r>
            <a:endParaRPr b="0" i="0" sz="2000" u="none" cap="none" strike="noStrike">
              <a:solidFill>
                <a:srgbClr val="000000"/>
              </a:solidFill>
              <a:latin typeface="Helvetica Neue"/>
              <a:ea typeface="Helvetica Neue"/>
              <a:cs typeface="Helvetica Neue"/>
              <a:sym typeface="Helvetica Neue"/>
            </a:endParaRPr>
          </a:p>
          <a:p>
            <a:pPr indent="-355600" lvl="0" marL="457200" marR="0" rtl="0" algn="l">
              <a:lnSpc>
                <a:spcPct val="100000"/>
              </a:lnSpc>
              <a:spcBef>
                <a:spcPts val="0"/>
              </a:spcBef>
              <a:spcAft>
                <a:spcPts val="0"/>
              </a:spcAft>
              <a:buSzPts val="2000"/>
              <a:buChar char="●"/>
            </a:pPr>
            <a:r>
              <a:rPr lang="en"/>
              <a:t>Have an understanding of Denver’s local tech market</a:t>
            </a:r>
            <a:endParaRPr/>
          </a:p>
          <a:p>
            <a:pPr indent="-355600" lvl="0" marL="457200" marR="0" rtl="0" algn="l">
              <a:lnSpc>
                <a:spcPct val="100000"/>
              </a:lnSpc>
              <a:spcBef>
                <a:spcPts val="0"/>
              </a:spcBef>
              <a:spcAft>
                <a:spcPts val="0"/>
              </a:spcAft>
              <a:buSzPts val="2000"/>
              <a:buChar char="●"/>
            </a:pPr>
            <a:r>
              <a:rPr lang="en"/>
              <a:t>Know the homework roadmap and what comes next</a:t>
            </a:r>
            <a:endParaRPr/>
          </a:p>
          <a:p>
            <a:pPr indent="0" lvl="0" marL="0" marR="0" rtl="0" algn="l">
              <a:lnSpc>
                <a:spcPct val="100000"/>
              </a:lnSpc>
              <a:spcBef>
                <a:spcPts val="700"/>
              </a:spcBef>
              <a:spcAft>
                <a:spcPts val="0"/>
              </a:spcAft>
              <a:buNone/>
            </a:pPr>
            <a:r>
              <a:t/>
            </a:r>
            <a:endParaRPr b="0" i="0" sz="2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sp>
        <p:nvSpPr>
          <p:cNvPr id="1671" name="Shape 1671"/>
          <p:cNvSpPr txBox="1"/>
          <p:nvPr>
            <p:ph idx="2" type="body"/>
          </p:nvPr>
        </p:nvSpPr>
        <p:spPr>
          <a:xfrm>
            <a:off x="464344"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000"/>
              <a:buFont typeface="Merriweather Sans"/>
              <a:buNone/>
            </a:pPr>
            <a:r>
              <a:rPr b="1" i="0" lang="en" sz="1000" u="none" cap="none" strike="noStrike">
                <a:solidFill>
                  <a:srgbClr val="000000"/>
                </a:solidFill>
                <a:latin typeface="Helvetica Neue"/>
                <a:ea typeface="Helvetica Neue"/>
                <a:cs typeface="Helvetica Neue"/>
                <a:sym typeface="Helvetica Neue"/>
              </a:rPr>
              <a:t>GENERAL ASSEMBLY</a:t>
            </a:r>
            <a:endParaRPr sz="1000"/>
          </a:p>
        </p:txBody>
      </p:sp>
      <p:pic>
        <p:nvPicPr>
          <p:cNvPr descr="Image" id="1672" name="Shape 1672"/>
          <p:cNvPicPr preferRelativeResize="0"/>
          <p:nvPr>
            <p:ph idx="3"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673" name="Shape 1673"/>
          <p:cNvSpPr txBox="1"/>
          <p:nvPr/>
        </p:nvSpPr>
        <p:spPr>
          <a:xfrm>
            <a:off x="437555" y="62496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IN-COURSE OUTCOMES SUPPORT</a:t>
            </a:r>
            <a:endParaRPr sz="1000"/>
          </a:p>
        </p:txBody>
      </p:sp>
      <p:sp>
        <p:nvSpPr>
          <p:cNvPr id="1674" name="Shape 1674"/>
          <p:cNvSpPr/>
          <p:nvPr/>
        </p:nvSpPr>
        <p:spPr>
          <a:xfrm>
            <a:off x="437618" y="1840959"/>
            <a:ext cx="2550600" cy="2294100"/>
          </a:xfrm>
          <a:prstGeom prst="ellipse">
            <a:avLst/>
          </a:prstGeom>
          <a:solidFill>
            <a:srgbClr val="6DC26D"/>
          </a:solidFill>
          <a:ln>
            <a:noFill/>
          </a:ln>
        </p:spPr>
        <p:txBody>
          <a:bodyPr anchorCtr="0" anchor="ctr" bIns="23250" lIns="23250" spcFirstLastPara="1" rIns="23250" wrap="square" tIns="232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Helvetica Neue"/>
                <a:ea typeface="Helvetica Neue"/>
                <a:cs typeface="Helvetica Neue"/>
                <a:sym typeface="Helvetica Neue"/>
              </a:rPr>
              <a:t>OUTCOMES LESSONS </a:t>
            </a:r>
            <a:endParaRPr sz="1000"/>
          </a:p>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Helvetica Neue"/>
                <a:ea typeface="Helvetica Neue"/>
                <a:cs typeface="Helvetica Neue"/>
                <a:sym typeface="Helvetica Neue"/>
              </a:rPr>
              <a:t>JOB SEARCH TOOLS</a:t>
            </a:r>
            <a:endParaRPr sz="1000"/>
          </a:p>
        </p:txBody>
      </p:sp>
      <p:sp>
        <p:nvSpPr>
          <p:cNvPr id="1675" name="Shape 1675"/>
          <p:cNvSpPr/>
          <p:nvPr/>
        </p:nvSpPr>
        <p:spPr>
          <a:xfrm>
            <a:off x="3296707" y="1840959"/>
            <a:ext cx="2550600" cy="2294100"/>
          </a:xfrm>
          <a:prstGeom prst="ellipse">
            <a:avLst/>
          </a:prstGeom>
          <a:solidFill>
            <a:srgbClr val="6DC26D"/>
          </a:solidFill>
          <a:ln>
            <a:noFill/>
          </a:ln>
        </p:spPr>
        <p:txBody>
          <a:bodyPr anchorCtr="0" anchor="ctr" bIns="23250" lIns="23250" spcFirstLastPara="1" rIns="23250" wrap="square" tIns="232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Helvetica Neue"/>
                <a:ea typeface="Helvetica Neue"/>
                <a:cs typeface="Helvetica Neue"/>
                <a:sym typeface="Helvetica Neue"/>
              </a:rPr>
              <a:t>1:1 MEETINGS</a:t>
            </a:r>
            <a:endParaRPr sz="1000"/>
          </a:p>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Helvetica Neue"/>
                <a:ea typeface="Helvetica Neue"/>
                <a:cs typeface="Helvetica Neue"/>
                <a:sym typeface="Helvetica Neue"/>
              </a:rPr>
              <a:t>ON-DEMAND SLACK ACCESS</a:t>
            </a:r>
            <a:endParaRPr sz="1000"/>
          </a:p>
        </p:txBody>
      </p:sp>
      <p:sp>
        <p:nvSpPr>
          <p:cNvPr id="1676" name="Shape 1676"/>
          <p:cNvSpPr/>
          <p:nvPr/>
        </p:nvSpPr>
        <p:spPr>
          <a:xfrm>
            <a:off x="6155796" y="1840959"/>
            <a:ext cx="2550600" cy="2294100"/>
          </a:xfrm>
          <a:prstGeom prst="ellipse">
            <a:avLst/>
          </a:prstGeom>
          <a:solidFill>
            <a:srgbClr val="6DC26D"/>
          </a:solidFill>
          <a:ln>
            <a:noFill/>
          </a:ln>
        </p:spPr>
        <p:txBody>
          <a:bodyPr anchorCtr="0" anchor="ctr" bIns="23250" lIns="23250" spcFirstLastPara="1" rIns="23250" wrap="square" tIns="232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Helvetica Neue"/>
                <a:ea typeface="Helvetica Neue"/>
                <a:cs typeface="Helvetica Neue"/>
                <a:sym typeface="Helvetica Neue"/>
              </a:rPr>
              <a:t>LUNCH + LEARN SPEAKERS</a:t>
            </a:r>
            <a:endParaRPr sz="1000"/>
          </a:p>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Helvetica Neue"/>
                <a:ea typeface="Helvetica Neue"/>
                <a:cs typeface="Helvetica Neue"/>
                <a:sym typeface="Helvetica Neue"/>
              </a:rPr>
              <a:t>GA EVENTS</a:t>
            </a:r>
            <a:endParaRPr sz="1000"/>
          </a:p>
        </p:txBody>
      </p:sp>
      <p:sp>
        <p:nvSpPr>
          <p:cNvPr id="1677" name="Shape 1677"/>
          <p:cNvSpPr txBox="1"/>
          <p:nvPr/>
        </p:nvSpPr>
        <p:spPr>
          <a:xfrm>
            <a:off x="1306967" y="1379477"/>
            <a:ext cx="811800" cy="2733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Courses</a:t>
            </a:r>
            <a:endParaRPr sz="1000"/>
          </a:p>
        </p:txBody>
      </p:sp>
      <p:sp>
        <p:nvSpPr>
          <p:cNvPr id="1678" name="Shape 1678"/>
          <p:cNvSpPr txBox="1"/>
          <p:nvPr/>
        </p:nvSpPr>
        <p:spPr>
          <a:xfrm>
            <a:off x="4166056" y="1379477"/>
            <a:ext cx="768300" cy="2733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Support</a:t>
            </a:r>
            <a:endParaRPr sz="1000"/>
          </a:p>
        </p:txBody>
      </p:sp>
      <p:sp>
        <p:nvSpPr>
          <p:cNvPr id="1679" name="Shape 1679"/>
          <p:cNvSpPr txBox="1"/>
          <p:nvPr/>
        </p:nvSpPr>
        <p:spPr>
          <a:xfrm>
            <a:off x="7046872" y="1379477"/>
            <a:ext cx="681000" cy="2733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Events</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3" name="Shape 1683"/>
        <p:cNvGrpSpPr/>
        <p:nvPr/>
      </p:nvGrpSpPr>
      <p:grpSpPr>
        <a:xfrm>
          <a:off x="0" y="0"/>
          <a:ext cx="0" cy="0"/>
          <a:chOff x="0" y="0"/>
          <a:chExt cx="0" cy="0"/>
        </a:xfrm>
      </p:grpSpPr>
      <p:sp>
        <p:nvSpPr>
          <p:cNvPr id="1684" name="Shape 1684"/>
          <p:cNvSpPr txBox="1"/>
          <p:nvPr>
            <p:ph idx="2" type="body"/>
          </p:nvPr>
        </p:nvSpPr>
        <p:spPr>
          <a:xfrm>
            <a:off x="464344"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000"/>
              <a:buFont typeface="Merriweather Sans"/>
              <a:buNone/>
            </a:pPr>
            <a:r>
              <a:rPr b="1" i="0" lang="en" sz="1000" u="none" cap="none" strike="noStrike">
                <a:solidFill>
                  <a:srgbClr val="000000"/>
                </a:solidFill>
                <a:latin typeface="Helvetica Neue"/>
                <a:ea typeface="Helvetica Neue"/>
                <a:cs typeface="Helvetica Neue"/>
                <a:sym typeface="Helvetica Neue"/>
              </a:rPr>
              <a:t>GENERAL ASSEMBLY</a:t>
            </a:r>
            <a:endParaRPr sz="1000"/>
          </a:p>
        </p:txBody>
      </p:sp>
      <p:pic>
        <p:nvPicPr>
          <p:cNvPr descr="Image" id="1685" name="Shape 1685"/>
          <p:cNvPicPr preferRelativeResize="0"/>
          <p:nvPr>
            <p:ph idx="3" type="pic"/>
          </p:nvPr>
        </p:nvPicPr>
        <p:blipFill rotWithShape="1">
          <a:blip r:embed="rId3">
            <a:alphaModFix/>
          </a:blip>
          <a:srcRect b="0" l="0" r="0" t="0"/>
          <a:stretch/>
        </p:blipFill>
        <p:spPr>
          <a:xfrm>
            <a:off x="8474273" y="4797921"/>
            <a:ext cx="210600" cy="209100"/>
          </a:xfrm>
          <a:prstGeom prst="rect">
            <a:avLst/>
          </a:prstGeom>
          <a:noFill/>
          <a:ln>
            <a:noFill/>
          </a:ln>
        </p:spPr>
      </p:pic>
      <p:sp>
        <p:nvSpPr>
          <p:cNvPr id="1686" name="Shape 1686"/>
          <p:cNvSpPr txBox="1"/>
          <p:nvPr/>
        </p:nvSpPr>
        <p:spPr>
          <a:xfrm>
            <a:off x="437555" y="624963"/>
            <a:ext cx="5429100" cy="273300"/>
          </a:xfrm>
          <a:prstGeom prst="rect">
            <a:avLst/>
          </a:prstGeom>
          <a:noFill/>
          <a:ln>
            <a:noFill/>
          </a:ln>
        </p:spPr>
        <p:txBody>
          <a:bodyPr anchorCtr="0" anchor="t" bIns="0" lIns="0" spcFirstLastPara="1" rIns="0" wrap="square" tIns="0">
            <a:noAutofit/>
          </a:bodyPr>
          <a:lstStyle/>
          <a:p>
            <a:pPr indent="0" lvl="0" marL="0" marR="0" rtl="0" algn="l">
              <a:lnSpc>
                <a:spcPct val="102941"/>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POST-COURSE OUTCOMES SUPPORT</a:t>
            </a:r>
            <a:endParaRPr sz="1000"/>
          </a:p>
        </p:txBody>
      </p:sp>
      <p:sp>
        <p:nvSpPr>
          <p:cNvPr id="1687" name="Shape 1687"/>
          <p:cNvSpPr/>
          <p:nvPr/>
        </p:nvSpPr>
        <p:spPr>
          <a:xfrm>
            <a:off x="447116" y="1890777"/>
            <a:ext cx="2550600" cy="2294100"/>
          </a:xfrm>
          <a:prstGeom prst="ellipse">
            <a:avLst/>
          </a:prstGeom>
          <a:solidFill>
            <a:srgbClr val="7A7EA7"/>
          </a:solidFill>
          <a:ln>
            <a:noFill/>
          </a:ln>
        </p:spPr>
        <p:txBody>
          <a:bodyPr anchorCtr="0" anchor="ctr" bIns="23250" lIns="23250" spcFirstLastPara="1" rIns="23250" wrap="square" tIns="2325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Helvetica Neue"/>
                <a:ea typeface="Helvetica Neue"/>
                <a:cs typeface="Helvetica Neue"/>
                <a:sym typeface="Helvetica Neue"/>
              </a:rPr>
              <a:t>REGULAR CHECK-INS </a:t>
            </a:r>
            <a:endParaRPr sz="1000"/>
          </a:p>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Helvetica Neue"/>
                <a:ea typeface="Helvetica Neue"/>
                <a:cs typeface="Helvetica Neue"/>
                <a:sym typeface="Helvetica Neue"/>
              </a:rPr>
              <a:t>JOB TRACKING SUPPORT</a:t>
            </a:r>
            <a:endParaRPr sz="1000"/>
          </a:p>
        </p:txBody>
      </p:sp>
      <p:sp>
        <p:nvSpPr>
          <p:cNvPr id="1688" name="Shape 1688"/>
          <p:cNvSpPr/>
          <p:nvPr/>
        </p:nvSpPr>
        <p:spPr>
          <a:xfrm>
            <a:off x="3296707" y="1890777"/>
            <a:ext cx="2550600" cy="2294100"/>
          </a:xfrm>
          <a:prstGeom prst="ellipse">
            <a:avLst/>
          </a:prstGeom>
          <a:solidFill>
            <a:srgbClr val="7A7EA7"/>
          </a:solidFill>
          <a:ln>
            <a:noFill/>
          </a:ln>
        </p:spPr>
        <p:txBody>
          <a:bodyPr anchorCtr="0" anchor="ctr" bIns="23250" lIns="23250" spcFirstLastPara="1" rIns="23250" wrap="square" tIns="2325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Helvetica Neue"/>
                <a:ea typeface="Helvetica Neue"/>
                <a:cs typeface="Helvetica Neue"/>
                <a:sym typeface="Helvetica Neue"/>
              </a:rPr>
              <a:t>1:1 MEETINGS </a:t>
            </a:r>
            <a:endParaRPr sz="1000"/>
          </a:p>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Helvetica Neue"/>
                <a:ea typeface="Helvetica Neue"/>
                <a:cs typeface="Helvetica Neue"/>
                <a:sym typeface="Helvetica Neue"/>
              </a:rPr>
              <a:t>GROUP COACHING CALLS</a:t>
            </a:r>
            <a:endParaRPr sz="1000"/>
          </a:p>
        </p:txBody>
      </p:sp>
      <p:sp>
        <p:nvSpPr>
          <p:cNvPr id="1689" name="Shape 1689"/>
          <p:cNvSpPr/>
          <p:nvPr/>
        </p:nvSpPr>
        <p:spPr>
          <a:xfrm>
            <a:off x="6155796" y="1890777"/>
            <a:ext cx="2550600" cy="2294100"/>
          </a:xfrm>
          <a:prstGeom prst="ellipse">
            <a:avLst/>
          </a:prstGeom>
          <a:solidFill>
            <a:srgbClr val="7A7EA7"/>
          </a:solidFill>
          <a:ln>
            <a:noFill/>
          </a:ln>
        </p:spPr>
        <p:txBody>
          <a:bodyPr anchorCtr="0" anchor="ctr" bIns="23250" lIns="23250" spcFirstLastPara="1" rIns="23250" wrap="square" tIns="2325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Helvetica Neue"/>
                <a:ea typeface="Helvetica Neue"/>
                <a:cs typeface="Helvetica Neue"/>
                <a:sym typeface="Helvetica Neue"/>
              </a:rPr>
              <a:t>ADDITIONAL POST-GRAD OUTCOMES EVENTS/SPEAKERS</a:t>
            </a:r>
            <a:endParaRPr sz="1000"/>
          </a:p>
        </p:txBody>
      </p:sp>
      <p:sp>
        <p:nvSpPr>
          <p:cNvPr id="1690" name="Shape 1690"/>
          <p:cNvSpPr txBox="1"/>
          <p:nvPr/>
        </p:nvSpPr>
        <p:spPr>
          <a:xfrm>
            <a:off x="1306967" y="1379477"/>
            <a:ext cx="811800" cy="2733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Courses</a:t>
            </a:r>
            <a:endParaRPr sz="1000"/>
          </a:p>
        </p:txBody>
      </p:sp>
      <p:sp>
        <p:nvSpPr>
          <p:cNvPr id="1691" name="Shape 1691"/>
          <p:cNvSpPr txBox="1"/>
          <p:nvPr/>
        </p:nvSpPr>
        <p:spPr>
          <a:xfrm>
            <a:off x="4166056" y="1379477"/>
            <a:ext cx="768300" cy="2733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Support</a:t>
            </a:r>
            <a:endParaRPr sz="1000"/>
          </a:p>
        </p:txBody>
      </p:sp>
      <p:sp>
        <p:nvSpPr>
          <p:cNvPr id="1692" name="Shape 1692"/>
          <p:cNvSpPr txBox="1"/>
          <p:nvPr/>
        </p:nvSpPr>
        <p:spPr>
          <a:xfrm>
            <a:off x="7046872" y="1379477"/>
            <a:ext cx="681000" cy="2733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Events</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pic>
        <p:nvPicPr>
          <p:cNvPr descr="magnifying glass.png" id="1697" name="Shape 1697"/>
          <p:cNvPicPr preferRelativeResize="0"/>
          <p:nvPr/>
        </p:nvPicPr>
        <p:blipFill rotWithShape="1">
          <a:blip r:embed="rId3">
            <a:alphaModFix/>
          </a:blip>
          <a:srcRect b="0" l="0" r="0" t="0"/>
          <a:stretch/>
        </p:blipFill>
        <p:spPr>
          <a:xfrm>
            <a:off x="5724350" y="787242"/>
            <a:ext cx="2893219" cy="1808263"/>
          </a:xfrm>
          <a:prstGeom prst="rect">
            <a:avLst/>
          </a:prstGeom>
          <a:noFill/>
          <a:ln>
            <a:noFill/>
          </a:ln>
        </p:spPr>
      </p:pic>
      <p:sp>
        <p:nvSpPr>
          <p:cNvPr id="1698" name="Shape 1698"/>
          <p:cNvSpPr txBox="1"/>
          <p:nvPr>
            <p:ph idx="1" type="body"/>
          </p:nvPr>
        </p:nvSpPr>
        <p:spPr>
          <a:xfrm>
            <a:off x="464344" y="4788302"/>
            <a:ext cx="4027200" cy="136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1000"/>
              <a:buFont typeface="Merriweather Sans"/>
              <a:buNone/>
            </a:pPr>
            <a:r>
              <a:rPr b="1" i="0" lang="en" sz="1000" u="none" cap="none" strike="noStrike">
                <a:solidFill>
                  <a:srgbClr val="000000"/>
                </a:solidFill>
                <a:latin typeface="Helvetica Neue"/>
                <a:ea typeface="Helvetica Neue"/>
                <a:cs typeface="Helvetica Neue"/>
                <a:sym typeface="Helvetica Neue"/>
              </a:rPr>
              <a:t>GENERAL ASSEMBLY</a:t>
            </a:r>
            <a:endParaRPr sz="1000"/>
          </a:p>
        </p:txBody>
      </p:sp>
      <p:pic>
        <p:nvPicPr>
          <p:cNvPr descr="Image" id="1699" name="Shape 1699"/>
          <p:cNvPicPr preferRelativeResize="0"/>
          <p:nvPr>
            <p:ph idx="2" type="pic"/>
          </p:nvPr>
        </p:nvPicPr>
        <p:blipFill rotWithShape="1">
          <a:blip r:embed="rId4">
            <a:alphaModFix/>
          </a:blip>
          <a:srcRect b="0" l="0" r="0" t="0"/>
          <a:stretch/>
        </p:blipFill>
        <p:spPr>
          <a:xfrm>
            <a:off x="8474273" y="4797921"/>
            <a:ext cx="210600" cy="209100"/>
          </a:xfrm>
          <a:prstGeom prst="rect">
            <a:avLst/>
          </a:prstGeom>
          <a:noFill/>
          <a:ln>
            <a:noFill/>
          </a:ln>
        </p:spPr>
      </p:pic>
      <p:sp>
        <p:nvSpPr>
          <p:cNvPr id="1700" name="Shape 1700"/>
          <p:cNvSpPr txBox="1"/>
          <p:nvPr/>
        </p:nvSpPr>
        <p:spPr>
          <a:xfrm>
            <a:off x="1171000" y="261477"/>
            <a:ext cx="8355600" cy="594600"/>
          </a:xfrm>
          <a:prstGeom prst="rect">
            <a:avLst/>
          </a:prstGeom>
          <a:noFill/>
          <a:ln>
            <a:noFill/>
          </a:ln>
        </p:spPr>
        <p:txBody>
          <a:bodyPr anchorCtr="0" anchor="t" bIns="34525" lIns="34525" spcFirstLastPara="1" rIns="34525" wrap="square" tIns="34525">
            <a:noAutofit/>
          </a:bodyPr>
          <a:lstStyle/>
          <a:p>
            <a:pPr indent="0" lvl="0" marL="0" marR="0" rtl="0" algn="l">
              <a:lnSpc>
                <a:spcPct val="100000"/>
              </a:lnSpc>
              <a:spcBef>
                <a:spcPts val="0"/>
              </a:spcBef>
              <a:spcAft>
                <a:spcPts val="0"/>
              </a:spcAft>
              <a:buClr>
                <a:srgbClr val="000000"/>
              </a:buClr>
              <a:buSzPts val="3700"/>
              <a:buFont typeface="Helvetica Neue"/>
              <a:buNone/>
            </a:pPr>
            <a:r>
              <a:rPr b="1" i="0" lang="en" sz="3200" u="none" cap="none" strike="noStrike">
                <a:solidFill>
                  <a:srgbClr val="000000"/>
                </a:solidFill>
                <a:latin typeface="Helvetica Neue"/>
                <a:ea typeface="Helvetica Neue"/>
                <a:cs typeface="Helvetica Neue"/>
                <a:sym typeface="Helvetica Neue"/>
              </a:rPr>
              <a:t>YOUR JOB SEARCH STARTS NOW!</a:t>
            </a:r>
            <a:endParaRPr sz="3200"/>
          </a:p>
        </p:txBody>
      </p:sp>
      <p:sp>
        <p:nvSpPr>
          <p:cNvPr id="1701" name="Shape 1701"/>
          <p:cNvSpPr txBox="1"/>
          <p:nvPr/>
        </p:nvSpPr>
        <p:spPr>
          <a:xfrm>
            <a:off x="464355" y="885386"/>
            <a:ext cx="6861000" cy="3873600"/>
          </a:xfrm>
          <a:prstGeom prst="rect">
            <a:avLst/>
          </a:prstGeom>
          <a:noFill/>
          <a:ln>
            <a:noFill/>
          </a:ln>
        </p:spPr>
        <p:txBody>
          <a:bodyPr anchorCtr="0" anchor="ctr" bIns="34525" lIns="34525" spcFirstLastPara="1" rIns="34525" wrap="square" tIns="34525">
            <a:noAutofit/>
          </a:bodyPr>
          <a:lstStyle/>
          <a:p>
            <a:pPr indent="0" lvl="0" marL="0" marR="0" rtl="0" algn="l">
              <a:lnSpc>
                <a:spcPct val="100000"/>
              </a:lnSpc>
              <a:spcBef>
                <a:spcPts val="0"/>
              </a:spcBef>
              <a:spcAft>
                <a:spcPts val="0"/>
              </a:spcAft>
              <a:buClr>
                <a:srgbClr val="000000"/>
              </a:buClr>
              <a:buSzPts val="2000"/>
              <a:buFont typeface="Helvetica Neue"/>
              <a:buNone/>
            </a:pPr>
            <a:r>
              <a:rPr b="1" i="0" lang="en" sz="2000" u="none" cap="none" strike="noStrike">
                <a:solidFill>
                  <a:srgbClr val="000000"/>
                </a:solidFill>
                <a:latin typeface="Helvetica Neue"/>
                <a:ea typeface="Helvetica Neue"/>
                <a:cs typeface="Helvetica Neue"/>
                <a:sym typeface="Helvetica Neue"/>
              </a:rPr>
              <a:t>Develop your network</a:t>
            </a:r>
            <a:endParaRPr sz="1000"/>
          </a:p>
          <a:p>
            <a:pPr indent="0" lvl="0" marL="0" marR="0" rtl="0" algn="l">
              <a:lnSpc>
                <a:spcPct val="100000"/>
              </a:lnSpc>
              <a:spcBef>
                <a:spcPts val="0"/>
              </a:spcBef>
              <a:spcAft>
                <a:spcPts val="0"/>
              </a:spcAft>
              <a:buClr>
                <a:srgbClr val="000000"/>
              </a:buClr>
              <a:buSzPts val="1400"/>
              <a:buFont typeface="Helvetica Neue"/>
              <a:buNone/>
            </a:pPr>
            <a:r>
              <a:rPr b="0" i="0" lang="en" sz="1400" u="none" cap="none" strike="noStrike">
                <a:solidFill>
                  <a:srgbClr val="000000"/>
                </a:solidFill>
                <a:latin typeface="Helvetica Neue"/>
                <a:ea typeface="Helvetica Neue"/>
                <a:cs typeface="Helvetica Neue"/>
                <a:sym typeface="Helvetica Neue"/>
              </a:rPr>
              <a:t>Start networking now - Meetups and events</a:t>
            </a:r>
            <a:endParaRPr sz="1000"/>
          </a:p>
          <a:p>
            <a:pPr indent="0" lvl="0" marL="0" marR="0" rtl="0" algn="l">
              <a:lnSpc>
                <a:spcPct val="100000"/>
              </a:lnSpc>
              <a:spcBef>
                <a:spcPts val="0"/>
              </a:spcBef>
              <a:spcAft>
                <a:spcPts val="0"/>
              </a:spcAft>
              <a:buClr>
                <a:srgbClr val="000000"/>
              </a:buClr>
              <a:buSzPts val="1400"/>
              <a:buFont typeface="Helvetica Neue"/>
              <a:buNone/>
            </a:pPr>
            <a:r>
              <a:rPr b="0" i="0" lang="en" sz="1400" u="none" cap="none" strike="noStrike">
                <a:solidFill>
                  <a:srgbClr val="000000"/>
                </a:solidFill>
                <a:latin typeface="Helvetica Neue"/>
                <a:ea typeface="Helvetica Neue"/>
                <a:cs typeface="Helvetica Neue"/>
                <a:sym typeface="Helvetica Neue"/>
              </a:rPr>
              <a:t>Let people know what you’re doing</a:t>
            </a:r>
            <a:endParaRPr sz="1000"/>
          </a:p>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Helvetica Neue"/>
              <a:buNone/>
            </a:pPr>
            <a:r>
              <a:rPr b="1" i="0" lang="en" sz="2000" u="none" cap="none" strike="noStrike">
                <a:solidFill>
                  <a:srgbClr val="000000"/>
                </a:solidFill>
                <a:latin typeface="Helvetica Neue"/>
                <a:ea typeface="Helvetica Neue"/>
                <a:cs typeface="Helvetica Neue"/>
                <a:sym typeface="Helvetica Neue"/>
              </a:rPr>
              <a:t>Think strategically</a:t>
            </a:r>
            <a:endParaRPr sz="1000"/>
          </a:p>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Understand where you belong and where you envision working.</a:t>
            </a:r>
            <a:endParaRPr sz="1000"/>
          </a:p>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Helvetica Neue"/>
              <a:buNone/>
            </a:pPr>
            <a:r>
              <a:rPr b="1" i="0" lang="en" sz="2000" u="none" cap="none" strike="noStrike">
                <a:solidFill>
                  <a:srgbClr val="000000"/>
                </a:solidFill>
                <a:latin typeface="Helvetica Neue"/>
                <a:ea typeface="Helvetica Neue"/>
                <a:cs typeface="Helvetica Neue"/>
                <a:sym typeface="Helvetica Neue"/>
              </a:rPr>
              <a:t>Become an industry “thought leader”</a:t>
            </a:r>
            <a:endParaRPr sz="1000"/>
          </a:p>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Thought leadership just means you have something compelling to say.</a:t>
            </a:r>
            <a:endParaRPr sz="1000"/>
          </a:p>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Helvetica Neue"/>
              <a:buNone/>
            </a:pPr>
            <a:r>
              <a:rPr b="1" i="0" lang="en" sz="2000" u="none" cap="none" strike="noStrike">
                <a:solidFill>
                  <a:srgbClr val="000000"/>
                </a:solidFill>
                <a:latin typeface="Helvetica Neue"/>
                <a:ea typeface="Helvetica Neue"/>
                <a:cs typeface="Helvetica Neue"/>
                <a:sym typeface="Helvetica Neue"/>
              </a:rPr>
              <a:t>Build your tools</a:t>
            </a:r>
            <a:endParaRPr sz="1000"/>
          </a:p>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Resume, portfolio, social media presences, business cards, cover letters, etc.</a:t>
            </a:r>
            <a:endParaRPr sz="1000"/>
          </a:p>
          <a:p>
            <a:pPr indent="0" lvl="0" marL="0" marR="0" rtl="0" algn="l">
              <a:lnSpc>
                <a:spcPct val="100000"/>
              </a:lnSpc>
              <a:spcBef>
                <a:spcPts val="0"/>
              </a:spcBef>
              <a:spcAft>
                <a:spcPts val="0"/>
              </a:spcAft>
              <a:buClr>
                <a:srgbClr val="000000"/>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Helvetica Neue"/>
              <a:buNone/>
            </a:pPr>
            <a:r>
              <a:rPr b="1" i="0" lang="en" sz="2000" u="none" cap="none" strike="noStrike">
                <a:solidFill>
                  <a:srgbClr val="000000"/>
                </a:solidFill>
                <a:latin typeface="Helvetica Neue"/>
                <a:ea typeface="Helvetica Neue"/>
                <a:cs typeface="Helvetica Neue"/>
                <a:sym typeface="Helvetica Neue"/>
              </a:rPr>
              <a:t>Lead your job search!</a:t>
            </a:r>
            <a:endParaRPr sz="1000"/>
          </a:p>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We can’t want this more than you!</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1">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5" name="Shape 1705"/>
        <p:cNvGrpSpPr/>
        <p:nvPr/>
      </p:nvGrpSpPr>
      <p:grpSpPr>
        <a:xfrm>
          <a:off x="0" y="0"/>
          <a:ext cx="0" cy="0"/>
          <a:chOff x="0" y="0"/>
          <a:chExt cx="0" cy="0"/>
        </a:xfrm>
      </p:grpSpPr>
      <p:sp>
        <p:nvSpPr>
          <p:cNvPr id="1706" name="Shape 1706"/>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latin typeface="Oswald"/>
              <a:ea typeface="Oswald"/>
              <a:cs typeface="Oswald"/>
              <a:sym typeface="Oswald"/>
            </a:endParaRPr>
          </a:p>
        </p:txBody>
      </p:sp>
      <p:sp>
        <p:nvSpPr>
          <p:cNvPr id="1707" name="Shape 1707"/>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HOW TO SUCCEED IN THE OUTCOMES PROCESS</a:t>
            </a:r>
            <a:endParaRPr sz="6800">
              <a:latin typeface="Oswald"/>
              <a:ea typeface="Oswald"/>
              <a:cs typeface="Oswald"/>
              <a:sym typeface="Oswa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1" name="Shape 1711"/>
        <p:cNvGrpSpPr/>
        <p:nvPr/>
      </p:nvGrpSpPr>
      <p:grpSpPr>
        <a:xfrm>
          <a:off x="0" y="0"/>
          <a:ext cx="0" cy="0"/>
          <a:chOff x="0" y="0"/>
          <a:chExt cx="0" cy="0"/>
        </a:xfrm>
      </p:grpSpPr>
      <p:sp>
        <p:nvSpPr>
          <p:cNvPr id="1712" name="Shape 1712"/>
          <p:cNvSpPr txBox="1"/>
          <p:nvPr>
            <p:ph idx="12" type="sldNum"/>
          </p:nvPr>
        </p:nvSpPr>
        <p:spPr>
          <a:xfrm>
            <a:off x="8534304" y="523476"/>
            <a:ext cx="162000" cy="294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pic>
        <p:nvPicPr>
          <p:cNvPr descr="growthmindset.png" id="1713" name="Shape 1713"/>
          <p:cNvPicPr preferRelativeResize="0"/>
          <p:nvPr/>
        </p:nvPicPr>
        <p:blipFill rotWithShape="1">
          <a:blip r:embed="rId3">
            <a:alphaModFix/>
          </a:blip>
          <a:srcRect b="0" l="0" r="0" t="0"/>
          <a:stretch/>
        </p:blipFill>
        <p:spPr>
          <a:xfrm>
            <a:off x="1598414" y="1267985"/>
            <a:ext cx="5947172" cy="3723680"/>
          </a:xfrm>
          <a:prstGeom prst="rect">
            <a:avLst/>
          </a:prstGeom>
          <a:noFill/>
          <a:ln>
            <a:noFill/>
          </a:ln>
        </p:spPr>
      </p:pic>
      <p:sp>
        <p:nvSpPr>
          <p:cNvPr id="1714" name="Shape 1714"/>
          <p:cNvSpPr txBox="1"/>
          <p:nvPr/>
        </p:nvSpPr>
        <p:spPr>
          <a:xfrm>
            <a:off x="423250" y="515275"/>
            <a:ext cx="1499700" cy="33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15" name="Shape 1715"/>
          <p:cNvSpPr txBox="1"/>
          <p:nvPr/>
        </p:nvSpPr>
        <p:spPr>
          <a:xfrm>
            <a:off x="1785050" y="468263"/>
            <a:ext cx="3220500" cy="12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t>: </a:t>
            </a:r>
            <a:r>
              <a:rPr b="1" lang="en" sz="2000" u="sng">
                <a:solidFill>
                  <a:schemeClr val="hlink"/>
                </a:solidFill>
                <a:hlinkClick r:id="rId4"/>
              </a:rPr>
              <a:t>Watch this</a:t>
            </a:r>
            <a:endParaRPr b="1" sz="2000">
              <a:solidFill>
                <a:srgbClr val="3C78D8"/>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Shape 1720"/>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latin typeface="Oswald"/>
              <a:ea typeface="Oswald"/>
              <a:cs typeface="Oswald"/>
              <a:sym typeface="Oswald"/>
            </a:endParaRPr>
          </a:p>
        </p:txBody>
      </p:sp>
      <p:sp>
        <p:nvSpPr>
          <p:cNvPr id="1721" name="Shape 1721"/>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JOB SEEKING STATUS</a:t>
            </a:r>
            <a:endParaRPr sz="6800">
              <a:latin typeface="Oswald"/>
              <a:ea typeface="Oswald"/>
              <a:cs typeface="Oswald"/>
              <a:sym typeface="Oswa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5" name="Shape 1725"/>
        <p:cNvGrpSpPr/>
        <p:nvPr/>
      </p:nvGrpSpPr>
      <p:grpSpPr>
        <a:xfrm>
          <a:off x="0" y="0"/>
          <a:ext cx="0" cy="0"/>
          <a:chOff x="0" y="0"/>
          <a:chExt cx="0" cy="0"/>
        </a:xfrm>
      </p:grpSpPr>
      <p:sp>
        <p:nvSpPr>
          <p:cNvPr id="1726" name="Shape 172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300">
                <a:latin typeface="Oswald"/>
                <a:ea typeface="Oswald"/>
                <a:cs typeface="Oswald"/>
                <a:sym typeface="Oswald"/>
              </a:rPr>
              <a:t>JOB SEEKING STATUS</a:t>
            </a:r>
            <a:endParaRPr sz="1000">
              <a:latin typeface="Oswald"/>
              <a:ea typeface="Oswald"/>
              <a:cs typeface="Oswald"/>
              <a:sym typeface="Oswald"/>
            </a:endParaRPr>
          </a:p>
        </p:txBody>
      </p:sp>
      <p:sp>
        <p:nvSpPr>
          <p:cNvPr id="1727" name="Shape 1727"/>
          <p:cNvSpPr txBox="1"/>
          <p:nvPr/>
        </p:nvSpPr>
        <p:spPr>
          <a:xfrm>
            <a:off x="344675" y="1033925"/>
            <a:ext cx="8171700" cy="93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800">
                <a:solidFill>
                  <a:schemeClr val="dk1"/>
                </a:solidFill>
                <a:latin typeface="Georgia"/>
                <a:ea typeface="Georgia"/>
                <a:cs typeface="Georgia"/>
                <a:sym typeface="Georgia"/>
              </a:rPr>
              <a:t>These items will be reviewed at the end of course 1:1 and I will </a:t>
            </a:r>
            <a:r>
              <a:rPr i="1" lang="en" sz="1800">
                <a:solidFill>
                  <a:schemeClr val="dk1"/>
                </a:solidFill>
                <a:latin typeface="Georgia"/>
                <a:ea typeface="Georgia"/>
                <a:cs typeface="Georgia"/>
                <a:sym typeface="Georgia"/>
              </a:rPr>
              <a:t>qualify </a:t>
            </a:r>
            <a:r>
              <a:rPr lang="en" sz="1800">
                <a:solidFill>
                  <a:schemeClr val="dk1"/>
                </a:solidFill>
                <a:latin typeface="Georgia"/>
                <a:ea typeface="Georgia"/>
                <a:cs typeface="Georgia"/>
                <a:sym typeface="Georgia"/>
              </a:rPr>
              <a:t>you as a job seeker. You must be qualified within </a:t>
            </a:r>
            <a:r>
              <a:rPr b="1" lang="en" sz="1800">
                <a:solidFill>
                  <a:schemeClr val="dk1"/>
                </a:solidFill>
                <a:latin typeface="Georgia"/>
                <a:ea typeface="Georgia"/>
                <a:cs typeface="Georgia"/>
                <a:sym typeface="Georgia"/>
              </a:rPr>
              <a:t>2 weeks </a:t>
            </a:r>
            <a:r>
              <a:rPr lang="en" sz="1800">
                <a:solidFill>
                  <a:schemeClr val="dk1"/>
                </a:solidFill>
                <a:latin typeface="Georgia"/>
                <a:ea typeface="Georgia"/>
                <a:cs typeface="Georgia"/>
                <a:sym typeface="Georgia"/>
              </a:rPr>
              <a:t>of completion of the program (pending specific circumstances) to receive post-course outcomes support. </a:t>
            </a:r>
            <a:endParaRPr sz="1800">
              <a:solidFill>
                <a:schemeClr val="dk1"/>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t/>
            </a:r>
            <a:endParaRPr sz="1800">
              <a:solidFill>
                <a:schemeClr val="dk1"/>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rPr lang="en" sz="1800">
                <a:solidFill>
                  <a:schemeClr val="dk1"/>
                </a:solidFill>
                <a:latin typeface="Georgia"/>
                <a:ea typeface="Georgia"/>
                <a:cs typeface="Georgia"/>
                <a:sym typeface="Georgia"/>
              </a:rPr>
              <a:t>These are basic requirements most companies are looking for from their applicants. By </a:t>
            </a:r>
            <a:r>
              <a:rPr i="1" lang="en" sz="1800">
                <a:solidFill>
                  <a:schemeClr val="dk1"/>
                </a:solidFill>
                <a:latin typeface="Georgia"/>
                <a:ea typeface="Georgia"/>
                <a:cs typeface="Georgia"/>
                <a:sym typeface="Georgia"/>
              </a:rPr>
              <a:t>qualifying</a:t>
            </a:r>
            <a:r>
              <a:rPr lang="en" sz="1800">
                <a:solidFill>
                  <a:schemeClr val="dk1"/>
                </a:solidFill>
                <a:latin typeface="Georgia"/>
                <a:ea typeface="Georgia"/>
                <a:cs typeface="Georgia"/>
                <a:sym typeface="Georgia"/>
              </a:rPr>
              <a:t> your materials, you know that you are best representing yourself. </a:t>
            </a:r>
            <a:endParaRPr sz="1800">
              <a:solidFill>
                <a:schemeClr val="dk1"/>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t/>
            </a:r>
            <a:endParaRPr sz="1800">
              <a:solidFill>
                <a:schemeClr val="dk1"/>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rPr lang="en" sz="1800">
                <a:solidFill>
                  <a:schemeClr val="dk1"/>
                </a:solidFill>
                <a:latin typeface="Georgia"/>
                <a:ea typeface="Georgia"/>
                <a:cs typeface="Georgia"/>
                <a:sym typeface="Georgia"/>
              </a:rPr>
              <a:t>Additionally, you must opt in to the Outcomes Program. This means you agree to follow the outcomes process &amp; maintain regular communication with me. This will be done in the End of Class survey. </a:t>
            </a:r>
            <a:endParaRPr b="1" sz="1800">
              <a:latin typeface="Georgia"/>
              <a:ea typeface="Georgia"/>
              <a:cs typeface="Georgia"/>
              <a:sym typeface="Georgia"/>
            </a:endParaRPr>
          </a:p>
          <a:p>
            <a:pPr indent="0" lvl="0" marL="0" rtl="0">
              <a:spcBef>
                <a:spcPts val="0"/>
              </a:spcBef>
              <a:spcAft>
                <a:spcPts val="0"/>
              </a:spcAft>
              <a:buClr>
                <a:schemeClr val="dk1"/>
              </a:buClr>
              <a:buSzPts val="1100"/>
              <a:buFont typeface="Arial"/>
              <a:buNone/>
            </a:pPr>
            <a:r>
              <a:t/>
            </a:r>
            <a:endParaRPr b="1" sz="1800">
              <a:latin typeface="Georgia"/>
              <a:ea typeface="Georgia"/>
              <a:cs typeface="Georgia"/>
              <a:sym typeface="Georgia"/>
            </a:endParaRPr>
          </a:p>
          <a:p>
            <a:pPr indent="0" lvl="0" marL="0" rtl="0">
              <a:spcBef>
                <a:spcPts val="0"/>
              </a:spcBef>
              <a:spcAft>
                <a:spcPts val="0"/>
              </a:spcAft>
              <a:buClr>
                <a:schemeClr val="dk1"/>
              </a:buClr>
              <a:buSzPts val="1100"/>
              <a:buFont typeface="Arial"/>
              <a:buNone/>
            </a:pPr>
            <a:r>
              <a:t/>
            </a:r>
            <a:endParaRPr sz="1800">
              <a:latin typeface="Georgia"/>
              <a:ea typeface="Georgia"/>
              <a:cs typeface="Georgia"/>
              <a:sym typeface="Georgia"/>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30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t/>
            </a:r>
            <a:endParaRPr sz="1800">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Shape 1732"/>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latin typeface="Oswald"/>
              <a:ea typeface="Oswald"/>
              <a:cs typeface="Oswald"/>
              <a:sym typeface="Oswald"/>
            </a:endParaRPr>
          </a:p>
        </p:txBody>
      </p:sp>
      <p:sp>
        <p:nvSpPr>
          <p:cNvPr id="1733" name="Shape 1733"/>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EXPECTATION SETTING</a:t>
            </a:r>
            <a:endParaRPr sz="6800">
              <a:latin typeface="Oswald"/>
              <a:ea typeface="Oswald"/>
              <a:cs typeface="Oswald"/>
              <a:sym typeface="Oswa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7" name="Shape 1737"/>
        <p:cNvGrpSpPr/>
        <p:nvPr/>
      </p:nvGrpSpPr>
      <p:grpSpPr>
        <a:xfrm>
          <a:off x="0" y="0"/>
          <a:ext cx="0" cy="0"/>
          <a:chOff x="0" y="0"/>
          <a:chExt cx="0" cy="0"/>
        </a:xfrm>
      </p:grpSpPr>
      <p:pic>
        <p:nvPicPr>
          <p:cNvPr descr="Image" id="1738" name="Shape 1738"/>
          <p:cNvPicPr preferRelativeResize="0"/>
          <p:nvPr/>
        </p:nvPicPr>
        <p:blipFill rotWithShape="1">
          <a:blip r:embed="rId3">
            <a:alphaModFix/>
          </a:blip>
          <a:srcRect b="0" l="0" r="0" t="0"/>
          <a:stretch/>
        </p:blipFill>
        <p:spPr>
          <a:xfrm>
            <a:off x="5842925" y="2965625"/>
            <a:ext cx="2946549" cy="1730001"/>
          </a:xfrm>
          <a:prstGeom prst="rect">
            <a:avLst/>
          </a:prstGeom>
          <a:noFill/>
          <a:ln>
            <a:noFill/>
          </a:ln>
        </p:spPr>
      </p:pic>
      <p:pic>
        <p:nvPicPr>
          <p:cNvPr descr="Image" id="1739" name="Shape 1739"/>
          <p:cNvPicPr preferRelativeResize="0"/>
          <p:nvPr>
            <p:ph idx="3" type="pic"/>
          </p:nvPr>
        </p:nvPicPr>
        <p:blipFill rotWithShape="1">
          <a:blip r:embed="rId4">
            <a:alphaModFix/>
          </a:blip>
          <a:srcRect b="0" l="0" r="0" t="0"/>
          <a:stretch/>
        </p:blipFill>
        <p:spPr>
          <a:xfrm>
            <a:off x="8474273" y="4797921"/>
            <a:ext cx="210600" cy="209100"/>
          </a:xfrm>
          <a:prstGeom prst="rect">
            <a:avLst/>
          </a:prstGeom>
          <a:noFill/>
          <a:ln>
            <a:noFill/>
          </a:ln>
        </p:spPr>
      </p:pic>
      <p:sp>
        <p:nvSpPr>
          <p:cNvPr id="1740" name="Shape 1740"/>
          <p:cNvSpPr txBox="1"/>
          <p:nvPr>
            <p:ph idx="5" type="body"/>
          </p:nvPr>
        </p:nvSpPr>
        <p:spPr>
          <a:xfrm>
            <a:off x="455414" y="692523"/>
            <a:ext cx="8259900" cy="5466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3900"/>
              <a:buFont typeface="Merriweather Sans"/>
              <a:buNone/>
            </a:pPr>
            <a:r>
              <a:rPr b="1" i="0" lang="en" sz="3900" u="none" cap="none" strike="noStrike">
                <a:solidFill>
                  <a:srgbClr val="000000"/>
                </a:solidFill>
                <a:latin typeface="Helvetica Neue"/>
                <a:ea typeface="Helvetica Neue"/>
                <a:cs typeface="Helvetica Neue"/>
                <a:sym typeface="Helvetica Neue"/>
              </a:rPr>
              <a:t>STUDENT EXPECTATIONS</a:t>
            </a:r>
            <a:endParaRPr sz="1000"/>
          </a:p>
        </p:txBody>
      </p:sp>
      <p:sp>
        <p:nvSpPr>
          <p:cNvPr id="1741" name="Shape 1741"/>
          <p:cNvSpPr txBox="1"/>
          <p:nvPr>
            <p:ph idx="4" type="body"/>
          </p:nvPr>
        </p:nvSpPr>
        <p:spPr>
          <a:xfrm>
            <a:off x="521250" y="1360650"/>
            <a:ext cx="8313600" cy="2422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900"/>
              <a:buFont typeface="Merriweather Sans"/>
              <a:buNone/>
            </a:pPr>
            <a:r>
              <a:rPr b="1" i="0" lang="en" sz="1900" u="none" cap="none" strike="noStrike">
                <a:solidFill>
                  <a:srgbClr val="000000"/>
                </a:solidFill>
                <a:latin typeface="Helvetica Neue"/>
                <a:ea typeface="Helvetica Neue"/>
                <a:cs typeface="Helvetica Neue"/>
                <a:sym typeface="Helvetica Neue"/>
              </a:rPr>
              <a:t>ESSENTIALLY….</a:t>
            </a:r>
            <a:endParaRPr sz="1000"/>
          </a:p>
          <a:p>
            <a:pPr indent="0" lvl="0" marL="0" marR="0" rtl="0" algn="l">
              <a:lnSpc>
                <a:spcPct val="110000"/>
              </a:lnSpc>
              <a:spcBef>
                <a:spcPts val="200"/>
              </a:spcBef>
              <a:spcAft>
                <a:spcPts val="0"/>
              </a:spcAft>
              <a:buClr>
                <a:srgbClr val="000000"/>
              </a:buClr>
              <a:buSzPts val="1800"/>
              <a:buFont typeface="Merriweather Sans"/>
              <a:buNone/>
            </a:pPr>
            <a:r>
              <a:rPr b="1" i="0" lang="en" sz="1800" u="none" cap="none" strike="noStrike">
                <a:solidFill>
                  <a:srgbClr val="000000"/>
                </a:solidFill>
                <a:latin typeface="Helvetica Neue"/>
                <a:ea typeface="Helvetica Neue"/>
                <a:cs typeface="Helvetica Neue"/>
                <a:sym typeface="Helvetica Neue"/>
              </a:rPr>
              <a:t>We can’t want this more than you.</a:t>
            </a:r>
            <a:endParaRPr sz="1000"/>
          </a:p>
          <a:p>
            <a:pPr indent="0" lvl="0" marL="0" marR="0" rtl="0" algn="l">
              <a:lnSpc>
                <a:spcPct val="110000"/>
              </a:lnSpc>
              <a:spcBef>
                <a:spcPts val="200"/>
              </a:spcBef>
              <a:spcAft>
                <a:spcPts val="0"/>
              </a:spcAft>
              <a:buClr>
                <a:srgbClr val="000000"/>
              </a:buClr>
              <a:buSzPts val="1800"/>
              <a:buFont typeface="Merriweather Sans"/>
              <a:buNone/>
            </a:pPr>
            <a:r>
              <a:t/>
            </a:r>
            <a:endParaRPr b="0" i="0" sz="1800" u="none" cap="none" strike="noStrike">
              <a:solidFill>
                <a:srgbClr val="000000"/>
              </a:solidFill>
              <a:latin typeface="Helvetica Neue"/>
              <a:ea typeface="Helvetica Neue"/>
              <a:cs typeface="Helvetica Neue"/>
              <a:sym typeface="Helvetica Neue"/>
            </a:endParaRPr>
          </a:p>
          <a:p>
            <a:pPr indent="-273050" lvl="0" marL="266700" marR="0" rtl="0" algn="l">
              <a:lnSpc>
                <a:spcPct val="110000"/>
              </a:lnSpc>
              <a:spcBef>
                <a:spcPts val="200"/>
              </a:spcBef>
              <a:spcAft>
                <a:spcPts val="0"/>
              </a:spcAft>
              <a:buClr>
                <a:srgbClr val="000000"/>
              </a:buClr>
              <a:buSzPts val="1500"/>
              <a:buFont typeface="Merriweather Sans"/>
              <a:buAutoNum type="arabicPeriod"/>
            </a:pPr>
            <a:r>
              <a:rPr b="0" i="0" lang="en" sz="1500" u="none" cap="none" strike="noStrike">
                <a:solidFill>
                  <a:srgbClr val="000000"/>
                </a:solidFill>
                <a:latin typeface="Helvetica Neue"/>
                <a:ea typeface="Helvetica Neue"/>
                <a:cs typeface="Helvetica Neue"/>
                <a:sym typeface="Helvetica Neue"/>
              </a:rPr>
              <a:t>Your participation in the Outcomes process is vital to your success.</a:t>
            </a:r>
            <a:endParaRPr sz="1000"/>
          </a:p>
          <a:p>
            <a:pPr indent="-273050" lvl="0" marL="266700" marR="0" rtl="0" algn="l">
              <a:lnSpc>
                <a:spcPct val="110000"/>
              </a:lnSpc>
              <a:spcBef>
                <a:spcPts val="200"/>
              </a:spcBef>
              <a:spcAft>
                <a:spcPts val="0"/>
              </a:spcAft>
              <a:buClr>
                <a:srgbClr val="000000"/>
              </a:buClr>
              <a:buSzPts val="1500"/>
              <a:buFont typeface="Merriweather Sans"/>
              <a:buAutoNum type="arabicPeriod"/>
            </a:pPr>
            <a:r>
              <a:rPr b="0" i="0" lang="en" sz="1500" u="none" cap="none" strike="noStrike">
                <a:solidFill>
                  <a:srgbClr val="000000"/>
                </a:solidFill>
                <a:latin typeface="Helvetica Neue"/>
                <a:ea typeface="Helvetica Neue"/>
                <a:cs typeface="Helvetica Neue"/>
                <a:sym typeface="Helvetica Neue"/>
              </a:rPr>
              <a:t>Trust in the process and approach everything with a growth mindset.</a:t>
            </a:r>
            <a:endParaRPr sz="1000"/>
          </a:p>
          <a:p>
            <a:pPr indent="-273050" lvl="0" marL="266700" marR="0" rtl="0" algn="l">
              <a:lnSpc>
                <a:spcPct val="110000"/>
              </a:lnSpc>
              <a:spcBef>
                <a:spcPts val="200"/>
              </a:spcBef>
              <a:spcAft>
                <a:spcPts val="0"/>
              </a:spcAft>
              <a:buClr>
                <a:srgbClr val="000000"/>
              </a:buClr>
              <a:buSzPts val="1500"/>
              <a:buFont typeface="Merriweather Sans"/>
              <a:buAutoNum type="arabicPeriod"/>
            </a:pPr>
            <a:r>
              <a:rPr b="0" i="0" lang="en" sz="1500" u="none" cap="none" strike="noStrike">
                <a:solidFill>
                  <a:srgbClr val="000000"/>
                </a:solidFill>
                <a:latin typeface="Helvetica Neue"/>
                <a:ea typeface="Helvetica Neue"/>
                <a:cs typeface="Helvetica Neue"/>
                <a:sym typeface="Helvetica Neue"/>
              </a:rPr>
              <a:t>Stay focused - The Outcomes Roadmap is designed to keep you on track and plan ahead.</a:t>
            </a:r>
            <a:endParaRPr sz="1000"/>
          </a:p>
          <a:p>
            <a:pPr indent="-273050" lvl="0" marL="266700" marR="0" rtl="0" algn="l">
              <a:lnSpc>
                <a:spcPct val="110000"/>
              </a:lnSpc>
              <a:spcBef>
                <a:spcPts val="200"/>
              </a:spcBef>
              <a:spcAft>
                <a:spcPts val="0"/>
              </a:spcAft>
              <a:buClr>
                <a:srgbClr val="000000"/>
              </a:buClr>
              <a:buSzPts val="1500"/>
              <a:buFont typeface="Merriweather Sans"/>
              <a:buAutoNum type="arabicPeriod"/>
            </a:pPr>
            <a:r>
              <a:rPr b="0" i="0" lang="en" sz="1500" u="none" cap="none" strike="noStrike">
                <a:solidFill>
                  <a:srgbClr val="000000"/>
                </a:solidFill>
                <a:latin typeface="Helvetica Neue"/>
                <a:ea typeface="Helvetica Neue"/>
                <a:cs typeface="Helvetica Neue"/>
                <a:sym typeface="Helvetica Neue"/>
              </a:rPr>
              <a:t>Set goals and embrace the 5 Themes to Outcomes Success.</a:t>
            </a:r>
            <a:endParaRPr sz="1000"/>
          </a:p>
          <a:p>
            <a:pPr indent="-273050" lvl="0" marL="266700" marR="0" rtl="0" algn="l">
              <a:lnSpc>
                <a:spcPct val="110000"/>
              </a:lnSpc>
              <a:spcBef>
                <a:spcPts val="200"/>
              </a:spcBef>
              <a:spcAft>
                <a:spcPts val="0"/>
              </a:spcAft>
              <a:buClr>
                <a:srgbClr val="000000"/>
              </a:buClr>
              <a:buSzPts val="1500"/>
              <a:buFont typeface="Merriweather Sans"/>
              <a:buAutoNum type="arabicPeriod"/>
            </a:pPr>
            <a:r>
              <a:rPr b="0" i="0" lang="en" sz="1500" u="none" cap="none" strike="noStrike">
                <a:solidFill>
                  <a:srgbClr val="000000"/>
                </a:solidFill>
                <a:latin typeface="Helvetica Neue"/>
                <a:ea typeface="Helvetica Neue"/>
                <a:cs typeface="Helvetica Neue"/>
                <a:sym typeface="Helvetica Neue"/>
              </a:rPr>
              <a:t>Your success is our success.</a:t>
            </a:r>
            <a:endParaRPr sz="1000"/>
          </a:p>
        </p:txBody>
      </p:sp>
      <p:sp>
        <p:nvSpPr>
          <p:cNvPr id="1742" name="Shape 1742"/>
          <p:cNvSpPr/>
          <p:nvPr/>
        </p:nvSpPr>
        <p:spPr>
          <a:xfrm>
            <a:off x="1271309" y="388323"/>
            <a:ext cx="54294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 sz="2300">
                <a:solidFill>
                  <a:schemeClr val="dk1"/>
                </a:solidFill>
                <a:latin typeface="Oswald"/>
                <a:ea typeface="Oswald"/>
                <a:cs typeface="Oswald"/>
                <a:sym typeface="Oswald"/>
              </a:rPr>
              <a:t>EXPECTATION SETTING</a:t>
            </a:r>
            <a:endParaRPr sz="1000">
              <a:solidFill>
                <a:schemeClr val="dk1"/>
              </a:solidFill>
              <a:latin typeface="Oswald"/>
              <a:ea typeface="Oswald"/>
              <a:cs typeface="Oswald"/>
              <a:sym typeface="Oswald"/>
            </a:endParaRPr>
          </a:p>
          <a:p>
            <a:pPr indent="0" lvl="0" marL="0" rtl="0">
              <a:spcBef>
                <a:spcPts val="0"/>
              </a:spcBef>
              <a:spcAft>
                <a:spcPts val="0"/>
              </a:spcAft>
              <a:buNone/>
            </a:pPr>
            <a:r>
              <a:t/>
            </a:r>
            <a:endParaRPr b="1" sz="23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Shape 174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 sz="2300">
                <a:solidFill>
                  <a:schemeClr val="dk1"/>
                </a:solidFill>
                <a:latin typeface="Oswald"/>
                <a:ea typeface="Oswald"/>
                <a:cs typeface="Oswald"/>
                <a:sym typeface="Oswald"/>
              </a:rPr>
              <a:t>EXPECTATION SETTING</a:t>
            </a:r>
            <a:endParaRPr sz="1000">
              <a:solidFill>
                <a:schemeClr val="dk1"/>
              </a:solidFill>
              <a:latin typeface="Oswald"/>
              <a:ea typeface="Oswald"/>
              <a:cs typeface="Oswald"/>
              <a:sym typeface="Oswald"/>
            </a:endParaRPr>
          </a:p>
          <a:p>
            <a:pPr indent="0" lvl="0" marL="0" rtl="0">
              <a:spcBef>
                <a:spcPts val="0"/>
              </a:spcBef>
              <a:spcAft>
                <a:spcPts val="0"/>
              </a:spcAft>
              <a:buNone/>
            </a:pPr>
            <a:r>
              <a:t/>
            </a:r>
            <a:endParaRPr b="1" sz="23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sp>
        <p:nvSpPr>
          <p:cNvPr id="1748" name="Shape 1748"/>
          <p:cNvSpPr txBox="1"/>
          <p:nvPr/>
        </p:nvSpPr>
        <p:spPr>
          <a:xfrm>
            <a:off x="385125" y="3016756"/>
            <a:ext cx="8070000" cy="113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These activities are what have made our graduates successful in their job searches. This is what’s required to be considered a  full-time GA job seeker. </a:t>
            </a:r>
            <a:br>
              <a:rPr lang="en">
                <a:solidFill>
                  <a:schemeClr val="dk1"/>
                </a:solidFill>
                <a:latin typeface="Georgia"/>
                <a:ea typeface="Georgia"/>
                <a:cs typeface="Georgia"/>
                <a:sym typeface="Georgia"/>
              </a:rPr>
            </a:br>
            <a:br>
              <a:rPr lang="en">
                <a:solidFill>
                  <a:schemeClr val="dk1"/>
                </a:solidFill>
                <a:latin typeface="Georgia"/>
                <a:ea typeface="Georgia"/>
                <a:cs typeface="Georgia"/>
                <a:sym typeface="Georgia"/>
              </a:rPr>
            </a:br>
            <a:r>
              <a:rPr lang="en">
                <a:solidFill>
                  <a:schemeClr val="dk1"/>
                </a:solidFill>
                <a:latin typeface="Georgia"/>
                <a:ea typeface="Georgia"/>
                <a:cs typeface="Georgia"/>
                <a:sym typeface="Georgia"/>
              </a:rPr>
              <a:t>If you are not doing these things, we will have a conversation and develop an action plan to get you on track or if this is not possible, we’ll discuss moving you to part-time outcomes support. </a:t>
            </a:r>
            <a:endParaRPr>
              <a:solidFill>
                <a:schemeClr val="dk1"/>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p:txBody>
      </p:sp>
      <p:sp>
        <p:nvSpPr>
          <p:cNvPr id="1749" name="Shape 1749"/>
          <p:cNvSpPr txBox="1"/>
          <p:nvPr/>
        </p:nvSpPr>
        <p:spPr>
          <a:xfrm>
            <a:off x="555025" y="1188825"/>
            <a:ext cx="1396200" cy="1221900"/>
          </a:xfrm>
          <a:prstGeom prst="rect">
            <a:avLst/>
          </a:prstGeom>
          <a:solidFill>
            <a:srgbClr val="1EC9C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Quality 6+ Job Applications/Week</a:t>
            </a:r>
            <a:endParaRPr>
              <a:latin typeface="Georgia"/>
              <a:ea typeface="Georgia"/>
              <a:cs typeface="Georgia"/>
              <a:sym typeface="Georgia"/>
            </a:endParaRPr>
          </a:p>
        </p:txBody>
      </p:sp>
      <p:sp>
        <p:nvSpPr>
          <p:cNvPr id="1750" name="Shape 1750"/>
          <p:cNvSpPr txBox="1"/>
          <p:nvPr/>
        </p:nvSpPr>
        <p:spPr>
          <a:xfrm>
            <a:off x="2143725" y="1188825"/>
            <a:ext cx="1396200" cy="1221900"/>
          </a:xfrm>
          <a:prstGeom prst="rect">
            <a:avLst/>
          </a:prstGeom>
          <a:solidFill>
            <a:srgbClr val="1EC9C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Networking! </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2+events/</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month </a:t>
            </a:r>
            <a:endParaRPr>
              <a:latin typeface="Georgia"/>
              <a:ea typeface="Georgia"/>
              <a:cs typeface="Georgia"/>
              <a:sym typeface="Georgia"/>
            </a:endParaRPr>
          </a:p>
        </p:txBody>
      </p:sp>
      <p:sp>
        <p:nvSpPr>
          <p:cNvPr id="1751" name="Shape 1751"/>
          <p:cNvSpPr txBox="1"/>
          <p:nvPr/>
        </p:nvSpPr>
        <p:spPr>
          <a:xfrm>
            <a:off x="6931650" y="1188813"/>
            <a:ext cx="1396200" cy="1221900"/>
          </a:xfrm>
          <a:prstGeom prst="rect">
            <a:avLst/>
          </a:prstGeom>
          <a:solidFill>
            <a:srgbClr val="1EC9C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Georgia"/>
                <a:ea typeface="Georgia"/>
                <a:cs typeface="Georgia"/>
                <a:sym typeface="Georgia"/>
              </a:rPr>
              <a:t>Responsiveness to Coach + Weekly Completion of </a:t>
            </a:r>
            <a:endParaRPr sz="1200">
              <a:latin typeface="Georgia"/>
              <a:ea typeface="Georgia"/>
              <a:cs typeface="Georgia"/>
              <a:sym typeface="Georgia"/>
            </a:endParaRPr>
          </a:p>
          <a:p>
            <a:pPr indent="0" lvl="0" marL="0" rtl="0" algn="ctr">
              <a:spcBef>
                <a:spcPts val="0"/>
              </a:spcBef>
              <a:spcAft>
                <a:spcPts val="0"/>
              </a:spcAft>
              <a:buNone/>
            </a:pPr>
            <a:r>
              <a:rPr lang="en" sz="1200">
                <a:latin typeface="Georgia"/>
                <a:ea typeface="Georgia"/>
                <a:cs typeface="Georgia"/>
                <a:sym typeface="Georgia"/>
              </a:rPr>
              <a:t>Job Tracker Survey</a:t>
            </a:r>
            <a:endParaRPr sz="1200">
              <a:latin typeface="Georgia"/>
              <a:ea typeface="Georgia"/>
              <a:cs typeface="Georgia"/>
              <a:sym typeface="Georgia"/>
            </a:endParaRPr>
          </a:p>
        </p:txBody>
      </p:sp>
      <p:sp>
        <p:nvSpPr>
          <p:cNvPr id="1752" name="Shape 1752"/>
          <p:cNvSpPr txBox="1"/>
          <p:nvPr/>
        </p:nvSpPr>
        <p:spPr>
          <a:xfrm>
            <a:off x="5302775" y="1188813"/>
            <a:ext cx="1396200" cy="1221900"/>
          </a:xfrm>
          <a:prstGeom prst="rect">
            <a:avLst/>
          </a:prstGeom>
          <a:solidFill>
            <a:srgbClr val="1EC9C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Continued study &amp; application of skills</a:t>
            </a:r>
            <a:endParaRPr>
              <a:latin typeface="Georgia"/>
              <a:ea typeface="Georgia"/>
              <a:cs typeface="Georgia"/>
              <a:sym typeface="Georgia"/>
            </a:endParaRPr>
          </a:p>
        </p:txBody>
      </p:sp>
      <p:sp>
        <p:nvSpPr>
          <p:cNvPr id="1753" name="Shape 1753"/>
          <p:cNvSpPr/>
          <p:nvPr/>
        </p:nvSpPr>
        <p:spPr>
          <a:xfrm>
            <a:off x="5302775" y="2286100"/>
            <a:ext cx="1469556" cy="1130112"/>
          </a:xfrm>
          <a:prstGeom prst="cloud">
            <a:avLst/>
          </a:prstGeom>
          <a:solidFill>
            <a:srgbClr val="FFD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4" name="Shape 1754"/>
          <p:cNvSpPr txBox="1"/>
          <p:nvPr/>
        </p:nvSpPr>
        <p:spPr>
          <a:xfrm>
            <a:off x="5410150" y="2470550"/>
            <a:ext cx="1252800" cy="62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latin typeface="Georgia"/>
                <a:ea typeface="Georgia"/>
                <a:cs typeface="Georgia"/>
                <a:sym typeface="Georgia"/>
              </a:rPr>
              <a:t>Pet projects + working on your</a:t>
            </a:r>
            <a:endParaRPr sz="1100">
              <a:latin typeface="Georgia"/>
              <a:ea typeface="Georgia"/>
              <a:cs typeface="Georgia"/>
              <a:sym typeface="Georgia"/>
            </a:endParaRPr>
          </a:p>
          <a:p>
            <a:pPr indent="0" lvl="0" marL="0" rtl="0">
              <a:spcBef>
                <a:spcPts val="0"/>
              </a:spcBef>
              <a:spcAft>
                <a:spcPts val="0"/>
              </a:spcAft>
              <a:buNone/>
            </a:pPr>
            <a:r>
              <a:rPr lang="en" sz="1100">
                <a:latin typeface="Georgia"/>
                <a:ea typeface="Georgia"/>
                <a:cs typeface="Georgia"/>
                <a:sym typeface="Georgia"/>
              </a:rPr>
              <a:t>portfolio</a:t>
            </a:r>
            <a:endParaRPr sz="1100">
              <a:latin typeface="Georgia"/>
              <a:ea typeface="Georgia"/>
              <a:cs typeface="Georgia"/>
              <a:sym typeface="Georgia"/>
            </a:endParaRPr>
          </a:p>
        </p:txBody>
      </p:sp>
      <p:sp>
        <p:nvSpPr>
          <p:cNvPr id="1755" name="Shape 1755"/>
          <p:cNvSpPr txBox="1"/>
          <p:nvPr/>
        </p:nvSpPr>
        <p:spPr>
          <a:xfrm>
            <a:off x="3722025" y="1188825"/>
            <a:ext cx="1396200" cy="1221900"/>
          </a:xfrm>
          <a:prstGeom prst="rect">
            <a:avLst/>
          </a:prstGeom>
          <a:solidFill>
            <a:srgbClr val="1EC9C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0"/>
              </a:spcBef>
              <a:spcAft>
                <a:spcPts val="0"/>
              </a:spcAft>
              <a:buNone/>
            </a:pPr>
            <a:r>
              <a:rPr lang="en">
                <a:solidFill>
                  <a:schemeClr val="dk1"/>
                </a:solidFill>
                <a:latin typeface="Georgia"/>
                <a:ea typeface="Georgia"/>
                <a:cs typeface="Georgia"/>
                <a:sym typeface="Georgia"/>
              </a:rPr>
              <a:t>2+ 1:1 coffee meetings/</a:t>
            </a:r>
            <a:endParaRPr>
              <a:solidFill>
                <a:schemeClr val="dk1"/>
              </a:solidFill>
              <a:latin typeface="Georgia"/>
              <a:ea typeface="Georgia"/>
              <a:cs typeface="Georgia"/>
              <a:sym typeface="Georgia"/>
            </a:endParaRPr>
          </a:p>
          <a:p>
            <a:pPr indent="0" lvl="0" marL="0" rtl="0" algn="ctr">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month</a:t>
            </a:r>
            <a:endParaRPr>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Shape 1334"/>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latin typeface="Oswald"/>
              <a:ea typeface="Oswald"/>
              <a:cs typeface="Oswald"/>
              <a:sym typeface="Oswald"/>
            </a:endParaRPr>
          </a:p>
        </p:txBody>
      </p:sp>
      <p:sp>
        <p:nvSpPr>
          <p:cNvPr id="1335" name="Shape 1335"/>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70000"/>
              </a:lnSpc>
              <a:spcBef>
                <a:spcPts val="0"/>
              </a:spcBef>
              <a:spcAft>
                <a:spcPts val="0"/>
              </a:spcAft>
              <a:buNone/>
            </a:pPr>
            <a:r>
              <a:rPr b="1" lang="en" sz="8600">
                <a:solidFill>
                  <a:schemeClr val="lt1"/>
                </a:solidFill>
              </a:rPr>
              <a:t>BUT FIRST</a:t>
            </a:r>
            <a:endParaRPr b="1" sz="8600">
              <a:solidFill>
                <a:schemeClr val="lt1"/>
              </a:solidFill>
            </a:endParaRPr>
          </a:p>
          <a:p>
            <a:pPr indent="0" lvl="0" marL="0" rtl="0">
              <a:lnSpc>
                <a:spcPct val="86580"/>
              </a:lnSpc>
              <a:spcBef>
                <a:spcPts val="0"/>
              </a:spcBef>
              <a:spcAft>
                <a:spcPts val="0"/>
              </a:spcAft>
              <a:buNone/>
            </a:pPr>
            <a:r>
              <a:t/>
            </a:r>
            <a:endParaRPr sz="2700">
              <a:solidFill>
                <a:schemeClr val="lt1"/>
              </a:solidFill>
            </a:endParaRPr>
          </a:p>
          <a:p>
            <a:pPr indent="0" lvl="0" marL="0" rtl="0">
              <a:lnSpc>
                <a:spcPct val="86580"/>
              </a:lnSpc>
              <a:spcBef>
                <a:spcPts val="0"/>
              </a:spcBef>
              <a:spcAft>
                <a:spcPts val="0"/>
              </a:spcAft>
              <a:buNone/>
            </a:pPr>
            <a:r>
              <a:rPr lang="en" sz="2700">
                <a:solidFill>
                  <a:schemeClr val="lt1"/>
                </a:solidFill>
              </a:rPr>
              <a:t>Let’s talk about the Melanesian Islands</a:t>
            </a:r>
            <a:br>
              <a:rPr lang="en" sz="2700">
                <a:solidFill>
                  <a:schemeClr val="lt1"/>
                </a:solidFill>
              </a:rPr>
            </a:br>
            <a:br>
              <a:rPr lang="en" sz="2700">
                <a:solidFill>
                  <a:schemeClr val="lt1"/>
                </a:solidFill>
              </a:rPr>
            </a:br>
            <a:r>
              <a:rPr lang="en" sz="2700">
                <a:solidFill>
                  <a:schemeClr val="lt1"/>
                </a:solidFill>
              </a:rPr>
              <a:t>And their role in World War II</a:t>
            </a:r>
            <a:endParaRPr>
              <a:solidFill>
                <a:schemeClr val="dk1"/>
              </a:solidFill>
              <a:latin typeface="Calibri"/>
              <a:ea typeface="Calibri"/>
              <a:cs typeface="Calibri"/>
              <a:sym typeface="Calibri"/>
            </a:endParaRPr>
          </a:p>
          <a:p>
            <a:pPr indent="0" lvl="0" marL="0" rtl="0">
              <a:lnSpc>
                <a:spcPct val="70000"/>
              </a:lnSpc>
              <a:spcBef>
                <a:spcPts val="0"/>
              </a:spcBef>
              <a:spcAft>
                <a:spcPts val="0"/>
              </a:spcAft>
              <a:buNone/>
            </a:pPr>
            <a:r>
              <a:t/>
            </a:r>
            <a:endParaRPr b="1" sz="8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cxnSp>
        <p:nvCxnSpPr>
          <p:cNvPr id="1760" name="Shape 1760"/>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761" name="Shape 1761"/>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762" name="Shape 1762"/>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EXPECTATION SETTING</a:t>
            </a:r>
            <a:endParaRPr sz="1000"/>
          </a:p>
        </p:txBody>
      </p:sp>
      <p:sp>
        <p:nvSpPr>
          <p:cNvPr id="1763" name="Shape 1763"/>
          <p:cNvSpPr txBox="1"/>
          <p:nvPr>
            <p:ph idx="12" type="sldNum"/>
          </p:nvPr>
        </p:nvSpPr>
        <p:spPr>
          <a:xfrm>
            <a:off x="8545711" y="523476"/>
            <a:ext cx="1995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sp>
        <p:nvSpPr>
          <p:cNvPr id="1764" name="Shape 1764"/>
          <p:cNvSpPr txBox="1"/>
          <p:nvPr/>
        </p:nvSpPr>
        <p:spPr>
          <a:xfrm>
            <a:off x="424160" y="1094252"/>
            <a:ext cx="8215200" cy="1141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2300"/>
              <a:buFont typeface="Helvetica Neue"/>
              <a:buNone/>
            </a:pPr>
            <a:r>
              <a:rPr b="0" i="0" lang="en" sz="2300" u="none" cap="none" strike="noStrike">
                <a:solidFill>
                  <a:srgbClr val="000000"/>
                </a:solidFill>
                <a:latin typeface="Helvetica Neue"/>
                <a:ea typeface="Helvetica Neue"/>
                <a:cs typeface="Helvetica Neue"/>
                <a:sym typeface="Helvetica Neue"/>
              </a:rPr>
              <a:t>Treat this like your job</a:t>
            </a:r>
            <a:endParaRPr sz="1000"/>
          </a:p>
          <a:p>
            <a:pPr indent="0" lvl="0" marL="0" marR="0" rtl="0" algn="l">
              <a:lnSpc>
                <a:spcPct val="110000"/>
              </a:lnSpc>
              <a:spcBef>
                <a:spcPts val="200"/>
              </a:spcBef>
              <a:spcAft>
                <a:spcPts val="0"/>
              </a:spcAft>
              <a:buClr>
                <a:srgbClr val="000000"/>
              </a:buClr>
              <a:buSzPts val="2300"/>
              <a:buFont typeface="Helvetica Neue"/>
              <a:buNone/>
            </a:pPr>
            <a:r>
              <a:t/>
            </a:r>
            <a:endParaRPr b="0" i="0" sz="2300" u="none" cap="none" strike="noStrike">
              <a:solidFill>
                <a:srgbClr val="000000"/>
              </a:solidFill>
              <a:latin typeface="Helvetica Neue"/>
              <a:ea typeface="Helvetica Neue"/>
              <a:cs typeface="Helvetica Neue"/>
              <a:sym typeface="Helvetica Neue"/>
            </a:endParaRPr>
          </a:p>
        </p:txBody>
      </p:sp>
      <p:sp>
        <p:nvSpPr>
          <p:cNvPr id="1765" name="Shape 1765"/>
          <p:cNvSpPr txBox="1"/>
          <p:nvPr/>
        </p:nvSpPr>
        <p:spPr>
          <a:xfrm>
            <a:off x="439019" y="1981366"/>
            <a:ext cx="7932300" cy="3756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FFFFFF"/>
              </a:buClr>
              <a:buSzPts val="2000"/>
              <a:buFont typeface="Helvetica Neue"/>
              <a:buNone/>
            </a:pPr>
            <a:r>
              <a:rPr b="0" i="0" lang="en" sz="2000" u="none" cap="none" strike="noStrike">
                <a:solidFill>
                  <a:srgbClr val="000000"/>
                </a:solidFill>
                <a:latin typeface="Helvetica Neue"/>
                <a:ea typeface="Helvetica Neue"/>
                <a:cs typeface="Helvetica Neue"/>
                <a:sym typeface="Helvetica Neue"/>
              </a:rPr>
              <a:t>In order to qualify for job search support, we ask a few things from you:</a:t>
            </a:r>
            <a:endParaRPr sz="1000"/>
          </a:p>
        </p:txBody>
      </p:sp>
      <p:pic>
        <p:nvPicPr>
          <p:cNvPr descr="Screen Shot 2016-09-13 at 10.15.59 AM.png" id="1766" name="Shape 1766"/>
          <p:cNvPicPr preferRelativeResize="0"/>
          <p:nvPr/>
        </p:nvPicPr>
        <p:blipFill rotWithShape="1">
          <a:blip r:embed="rId3">
            <a:alphaModFix/>
          </a:blip>
          <a:srcRect b="0" l="0" r="0" t="0"/>
          <a:stretch/>
        </p:blipFill>
        <p:spPr>
          <a:xfrm>
            <a:off x="50718" y="2578176"/>
            <a:ext cx="9144003" cy="227221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cxnSp>
        <p:nvCxnSpPr>
          <p:cNvPr id="1771" name="Shape 1771"/>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772" name="Shape 1772"/>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773" name="Shape 1773"/>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lang="en"/>
              <a:t>EXPECTATION SETTING</a:t>
            </a:r>
            <a:endParaRPr/>
          </a:p>
          <a:p>
            <a:pPr indent="0" lvl="0" marL="0" marR="0" rtl="0" algn="l">
              <a:lnSpc>
                <a:spcPct val="100000"/>
              </a:lnSpc>
              <a:spcBef>
                <a:spcPts val="0"/>
              </a:spcBef>
              <a:spcAft>
                <a:spcPts val="0"/>
              </a:spcAft>
              <a:buClr>
                <a:srgbClr val="000000"/>
              </a:buClr>
              <a:buSzPts val="2300"/>
              <a:buFont typeface="Helvetica Neue"/>
              <a:buNone/>
            </a:pPr>
            <a:r>
              <a:t/>
            </a:r>
            <a:endParaRPr/>
          </a:p>
        </p:txBody>
      </p:sp>
      <p:sp>
        <p:nvSpPr>
          <p:cNvPr id="1774" name="Shape 1774"/>
          <p:cNvSpPr txBox="1"/>
          <p:nvPr>
            <p:ph idx="12" type="sldNum"/>
          </p:nvPr>
        </p:nvSpPr>
        <p:spPr>
          <a:xfrm>
            <a:off x="8545711" y="523476"/>
            <a:ext cx="1995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pic>
        <p:nvPicPr>
          <p:cNvPr descr="Content-Strategy-How-To-Get-Grassroots-Growth.jpg" id="1775" name="Shape 1775"/>
          <p:cNvPicPr preferRelativeResize="0"/>
          <p:nvPr/>
        </p:nvPicPr>
        <p:blipFill rotWithShape="1">
          <a:blip r:embed="rId3">
            <a:alphaModFix/>
          </a:blip>
          <a:srcRect b="0" l="0" r="0" t="0"/>
          <a:stretch/>
        </p:blipFill>
        <p:spPr>
          <a:xfrm>
            <a:off x="5049449" y="2213238"/>
            <a:ext cx="4573758" cy="2858601"/>
          </a:xfrm>
          <a:prstGeom prst="rect">
            <a:avLst/>
          </a:prstGeom>
          <a:noFill/>
          <a:ln>
            <a:noFill/>
          </a:ln>
        </p:spPr>
      </p:pic>
      <p:sp>
        <p:nvSpPr>
          <p:cNvPr id="1776" name="Shape 1776"/>
          <p:cNvSpPr txBox="1"/>
          <p:nvPr/>
        </p:nvSpPr>
        <p:spPr>
          <a:xfrm>
            <a:off x="429025" y="862770"/>
            <a:ext cx="4039800" cy="679800"/>
          </a:xfrm>
          <a:prstGeom prst="rect">
            <a:avLst/>
          </a:prstGeom>
          <a:noFill/>
          <a:ln>
            <a:noFill/>
          </a:ln>
        </p:spPr>
        <p:txBody>
          <a:bodyPr anchorCtr="0" anchor="t" bIns="35750" lIns="35750" spcFirstLastPara="1" rIns="35750" wrap="square" tIns="35750">
            <a:noAutofit/>
          </a:bodyPr>
          <a:lstStyle/>
          <a:p>
            <a:pPr indent="0" lvl="0" marL="0" marR="0" rtl="0" algn="l">
              <a:lnSpc>
                <a:spcPct val="100000"/>
              </a:lnSpc>
              <a:spcBef>
                <a:spcPts val="0"/>
              </a:spcBef>
              <a:spcAft>
                <a:spcPts val="0"/>
              </a:spcAft>
              <a:buClr>
                <a:srgbClr val="000000"/>
              </a:buClr>
              <a:buSzPts val="4000"/>
              <a:buFont typeface="Helvetica Neue"/>
              <a:buNone/>
            </a:pPr>
            <a:r>
              <a:rPr b="1" i="0" lang="en" sz="4000" u="none" cap="none" strike="noStrike">
                <a:solidFill>
                  <a:srgbClr val="000000"/>
                </a:solidFill>
                <a:latin typeface="Helvetica Neue"/>
                <a:ea typeface="Helvetica Neue"/>
                <a:cs typeface="Helvetica Neue"/>
                <a:sym typeface="Helvetica Neue"/>
              </a:rPr>
              <a:t>YOUR PROMISE</a:t>
            </a:r>
            <a:endParaRPr sz="1000"/>
          </a:p>
        </p:txBody>
      </p:sp>
      <p:sp>
        <p:nvSpPr>
          <p:cNvPr id="1777" name="Shape 1777"/>
          <p:cNvSpPr txBox="1"/>
          <p:nvPr/>
        </p:nvSpPr>
        <p:spPr>
          <a:xfrm>
            <a:off x="446479" y="2310897"/>
            <a:ext cx="6021600" cy="250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I promise to embrace the fact that only I am in control of my path, and the only person who can guarantee my success is me.  This plays largely into achieving your desired outcome. </a:t>
            </a:r>
            <a:endParaRPr b="0" i="0" sz="15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400"/>
              </a:spcBef>
              <a:spcAft>
                <a:spcPts val="0"/>
              </a:spcAft>
              <a:buClr>
                <a:srgbClr val="000000"/>
              </a:buClr>
              <a:buSzPts val="1500"/>
              <a:buFont typeface="Helvetica Neue"/>
              <a:buNone/>
            </a:pPr>
            <a:r>
              <a:t/>
            </a:r>
            <a:endParaRPr b="0" i="0" sz="15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40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I promise to remember that while changing my life is going to feel hard, scary, and lonely at times, I am never alone. </a:t>
            </a:r>
            <a:endParaRPr b="0" i="0" sz="15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400"/>
              </a:spcBef>
              <a:spcAft>
                <a:spcPts val="0"/>
              </a:spcAft>
              <a:buClr>
                <a:srgbClr val="000000"/>
              </a:buClr>
              <a:buSzPts val="1500"/>
              <a:buFont typeface="Helvetica Neue"/>
              <a:buNone/>
            </a:pPr>
            <a:r>
              <a:t/>
            </a:r>
            <a:endParaRPr b="0" i="0" sz="15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40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I promise to be a part of making the future of the General Assembly community stronger than it is today by sharing my wisdom, skills, talents, and support with fellow students and alumni.</a:t>
            </a:r>
            <a:endParaRPr sz="1000"/>
          </a:p>
        </p:txBody>
      </p:sp>
      <p:sp>
        <p:nvSpPr>
          <p:cNvPr id="1778" name="Shape 1778"/>
          <p:cNvSpPr txBox="1"/>
          <p:nvPr/>
        </p:nvSpPr>
        <p:spPr>
          <a:xfrm>
            <a:off x="6500766" y="4861553"/>
            <a:ext cx="2151900" cy="3042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000000"/>
              </a:buClr>
              <a:buSzPts val="1500"/>
              <a:buFont typeface="Helvetica Neue"/>
              <a:buNone/>
            </a:pPr>
            <a:r>
              <a:rPr b="0" i="1" lang="en" sz="1500" u="sng" cap="none" strike="noStrike">
                <a:solidFill>
                  <a:schemeClr val="hlink"/>
                </a:solidFill>
                <a:latin typeface="Helvetica Neue"/>
                <a:ea typeface="Helvetica Neue"/>
                <a:cs typeface="Helvetica Neue"/>
                <a:sym typeface="Helvetica Neue"/>
                <a:hlinkClick r:id="rId4"/>
              </a:rPr>
              <a:t>If you Agree…nod YES </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2" name="Shape 1782"/>
        <p:cNvGrpSpPr/>
        <p:nvPr/>
      </p:nvGrpSpPr>
      <p:grpSpPr>
        <a:xfrm>
          <a:off x="0" y="0"/>
          <a:ext cx="0" cy="0"/>
          <a:chOff x="0" y="0"/>
          <a:chExt cx="0" cy="0"/>
        </a:xfrm>
      </p:grpSpPr>
      <p:sp>
        <p:nvSpPr>
          <p:cNvPr id="1783" name="Shape 178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300">
                <a:latin typeface="Oswald"/>
                <a:ea typeface="Oswald"/>
                <a:cs typeface="Oswald"/>
                <a:sym typeface="Oswald"/>
              </a:rPr>
              <a:t>EXPECTATION SETTING</a:t>
            </a:r>
            <a:endParaRPr sz="1000">
              <a:latin typeface="Oswald"/>
              <a:ea typeface="Oswald"/>
              <a:cs typeface="Oswald"/>
              <a:sym typeface="Oswald"/>
            </a:endParaRPr>
          </a:p>
        </p:txBody>
      </p:sp>
      <p:sp>
        <p:nvSpPr>
          <p:cNvPr id="1784" name="Shape 1784"/>
          <p:cNvSpPr txBox="1"/>
          <p:nvPr/>
        </p:nvSpPr>
        <p:spPr>
          <a:xfrm>
            <a:off x="344675" y="1033925"/>
            <a:ext cx="8171700" cy="93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600">
                <a:latin typeface="Georgia"/>
                <a:ea typeface="Georgia"/>
                <a:cs typeface="Georgia"/>
                <a:sym typeface="Georgia"/>
              </a:rPr>
              <a:t>WHY IS THIS IMPORTANT:</a:t>
            </a:r>
            <a:endParaRPr b="1" sz="1600">
              <a:latin typeface="Georgia"/>
              <a:ea typeface="Georgia"/>
              <a:cs typeface="Georgia"/>
              <a:sym typeface="Georgia"/>
            </a:endParaRPr>
          </a:p>
          <a:p>
            <a:pPr indent="-330200" lvl="0" marL="457200" rtl="0">
              <a:spcBef>
                <a:spcPts val="0"/>
              </a:spcBef>
              <a:spcAft>
                <a:spcPts val="0"/>
              </a:spcAft>
              <a:buSzPts val="1600"/>
              <a:buFont typeface="Georgia"/>
              <a:buChar char="●"/>
            </a:pPr>
            <a:r>
              <a:rPr lang="en" sz="1600" u="sng">
                <a:latin typeface="Georgia"/>
                <a:ea typeface="Georgia"/>
                <a:cs typeface="Georgia"/>
                <a:sym typeface="Georgia"/>
              </a:rPr>
              <a:t>Send out quality applications/week:</a:t>
            </a:r>
            <a:r>
              <a:rPr lang="en" sz="1600">
                <a:latin typeface="Georgia"/>
                <a:ea typeface="Georgia"/>
                <a:cs typeface="Georgia"/>
                <a:sym typeface="Georgia"/>
              </a:rPr>
              <a:t> It’s a numbers game - stay consistent. What you apply to now will build your pipeline later.</a:t>
            </a:r>
            <a:br>
              <a:rPr lang="en" sz="1600">
                <a:latin typeface="Georgia"/>
                <a:ea typeface="Georgia"/>
                <a:cs typeface="Georgia"/>
                <a:sym typeface="Georgia"/>
              </a:rPr>
            </a:br>
            <a:endParaRPr sz="1600">
              <a:latin typeface="Georgia"/>
              <a:ea typeface="Georgia"/>
              <a:cs typeface="Georgia"/>
              <a:sym typeface="Georgia"/>
            </a:endParaRPr>
          </a:p>
          <a:p>
            <a:pPr indent="-330200" lvl="0" marL="457200" rtl="0">
              <a:spcBef>
                <a:spcPts val="0"/>
              </a:spcBef>
              <a:spcAft>
                <a:spcPts val="0"/>
              </a:spcAft>
              <a:buSzPts val="1600"/>
              <a:buFont typeface="Georgia"/>
              <a:buChar char="●"/>
            </a:pPr>
            <a:r>
              <a:rPr lang="en" sz="1600" u="sng">
                <a:latin typeface="Georgia"/>
                <a:ea typeface="Georgia"/>
                <a:cs typeface="Georgia"/>
                <a:sym typeface="Georgia"/>
              </a:rPr>
              <a:t>Update your career coach</a:t>
            </a:r>
            <a:r>
              <a:rPr lang="en" sz="1600">
                <a:latin typeface="Georgia"/>
                <a:ea typeface="Georgia"/>
                <a:cs typeface="Georgia"/>
                <a:sym typeface="Georgia"/>
              </a:rPr>
              <a:t>: We can’t help you if we don’t know what’s going on. </a:t>
            </a:r>
            <a:endParaRPr sz="1600">
              <a:latin typeface="Georgia"/>
              <a:ea typeface="Georgia"/>
              <a:cs typeface="Georgia"/>
              <a:sym typeface="Georgia"/>
            </a:endParaRPr>
          </a:p>
          <a:p>
            <a:pPr indent="0" lvl="0" marL="0" rtl="0">
              <a:spcBef>
                <a:spcPts val="0"/>
              </a:spcBef>
              <a:spcAft>
                <a:spcPts val="0"/>
              </a:spcAft>
              <a:buNone/>
            </a:pPr>
            <a:r>
              <a:t/>
            </a:r>
            <a:endParaRPr sz="1600">
              <a:latin typeface="Georgia"/>
              <a:ea typeface="Georgia"/>
              <a:cs typeface="Georgia"/>
              <a:sym typeface="Georgia"/>
            </a:endParaRPr>
          </a:p>
          <a:p>
            <a:pPr indent="-330200" lvl="0" marL="457200" rtl="0">
              <a:spcBef>
                <a:spcPts val="0"/>
              </a:spcBef>
              <a:spcAft>
                <a:spcPts val="0"/>
              </a:spcAft>
              <a:buSzPts val="1600"/>
              <a:buFont typeface="Georgia"/>
              <a:buChar char="●"/>
            </a:pPr>
            <a:r>
              <a:rPr lang="en" sz="1600" u="sng">
                <a:latin typeface="Georgia"/>
                <a:ea typeface="Georgia"/>
                <a:cs typeface="Georgia"/>
                <a:sym typeface="Georgia"/>
              </a:rPr>
              <a:t>Attend 2-4 networking events</a:t>
            </a:r>
            <a:r>
              <a:rPr lang="en" sz="1600">
                <a:latin typeface="Georgia"/>
                <a:ea typeface="Georgia"/>
                <a:cs typeface="Georgia"/>
                <a:sym typeface="Georgia"/>
              </a:rPr>
              <a:t>: Networking is a huge part of your search! You will be building your network before you even need it. </a:t>
            </a:r>
            <a:br>
              <a:rPr lang="en" sz="1600">
                <a:latin typeface="Georgia"/>
                <a:ea typeface="Georgia"/>
                <a:cs typeface="Georgia"/>
                <a:sym typeface="Georgia"/>
              </a:rPr>
            </a:br>
            <a:endParaRPr sz="1600">
              <a:latin typeface="Georgia"/>
              <a:ea typeface="Georgia"/>
              <a:cs typeface="Georgia"/>
              <a:sym typeface="Georgia"/>
            </a:endParaRPr>
          </a:p>
          <a:p>
            <a:pPr indent="-330200" lvl="0" marL="457200" rtl="0">
              <a:spcBef>
                <a:spcPts val="0"/>
              </a:spcBef>
              <a:spcAft>
                <a:spcPts val="0"/>
              </a:spcAft>
              <a:buSzPts val="1600"/>
              <a:buFont typeface="Georgia"/>
              <a:buChar char="●"/>
            </a:pPr>
            <a:r>
              <a:rPr lang="en" sz="1600" u="sng">
                <a:latin typeface="Georgia"/>
                <a:ea typeface="Georgia"/>
                <a:cs typeface="Georgia"/>
                <a:sym typeface="Georgia"/>
              </a:rPr>
              <a:t>1:1 meetings:</a:t>
            </a:r>
            <a:r>
              <a:rPr lang="en" sz="1600">
                <a:latin typeface="Georgia"/>
                <a:ea typeface="Georgia"/>
                <a:cs typeface="Georgia"/>
                <a:sym typeface="Georgia"/>
              </a:rPr>
              <a:t>  Building relationships &amp; having authentic conversations provides real exposure into the company and allows them to give you feedback. </a:t>
            </a:r>
            <a:br>
              <a:rPr lang="en" sz="1600">
                <a:latin typeface="Georgia"/>
                <a:ea typeface="Georgia"/>
                <a:cs typeface="Georgia"/>
                <a:sym typeface="Georgia"/>
              </a:rPr>
            </a:br>
            <a:endParaRPr sz="1600">
              <a:latin typeface="Georgia"/>
              <a:ea typeface="Georgia"/>
              <a:cs typeface="Georgia"/>
              <a:sym typeface="Georgia"/>
            </a:endParaRPr>
          </a:p>
          <a:p>
            <a:pPr indent="-330200" lvl="0" marL="457200" rtl="0">
              <a:spcBef>
                <a:spcPts val="0"/>
              </a:spcBef>
              <a:spcAft>
                <a:spcPts val="0"/>
              </a:spcAft>
              <a:buSzPts val="1600"/>
              <a:buFont typeface="Georgia"/>
              <a:buChar char="●"/>
            </a:pPr>
            <a:r>
              <a:rPr lang="en" sz="1600" u="sng">
                <a:latin typeface="Georgia"/>
                <a:ea typeface="Georgia"/>
                <a:cs typeface="Georgia"/>
                <a:sym typeface="Georgia"/>
              </a:rPr>
              <a:t>Track your search</a:t>
            </a:r>
            <a:r>
              <a:rPr lang="en" sz="1600">
                <a:latin typeface="Georgia"/>
                <a:ea typeface="Georgia"/>
                <a:cs typeface="Georgia"/>
                <a:sym typeface="Georgia"/>
              </a:rPr>
              <a:t>: This will help you schedule your follow ups as well as keep track of where you’ve applied. </a:t>
            </a:r>
            <a:endParaRPr sz="1600">
              <a:solidFill>
                <a:schemeClr val="dk1"/>
              </a:solidFill>
            </a:endParaRPr>
          </a:p>
          <a:p>
            <a:pPr indent="0" lvl="0" marL="0" rtl="0">
              <a:spcBef>
                <a:spcPts val="0"/>
              </a:spcBef>
              <a:spcAft>
                <a:spcPts val="0"/>
              </a:spcAft>
              <a:buClr>
                <a:schemeClr val="dk1"/>
              </a:buClr>
              <a:buSzPts val="1100"/>
              <a:buFont typeface="Arial"/>
              <a:buNone/>
            </a:pPr>
            <a:r>
              <a:rPr lang="en" sz="1600">
                <a:solidFill>
                  <a:schemeClr val="dk1"/>
                </a:solidFill>
              </a:rPr>
              <a:t>		</a:t>
            </a:r>
            <a:endParaRPr sz="1600">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9" name="Shape 1789"/>
        <p:cNvGrpSpPr/>
        <p:nvPr/>
      </p:nvGrpSpPr>
      <p:grpSpPr>
        <a:xfrm>
          <a:off x="0" y="0"/>
          <a:ext cx="0" cy="0"/>
          <a:chOff x="0" y="0"/>
          <a:chExt cx="0" cy="0"/>
        </a:xfrm>
      </p:grpSpPr>
      <p:sp>
        <p:nvSpPr>
          <p:cNvPr id="1790" name="Shape 1790"/>
          <p:cNvSpPr txBox="1"/>
          <p:nvPr/>
        </p:nvSpPr>
        <p:spPr>
          <a:xfrm>
            <a:off x="366174" y="541850"/>
            <a:ext cx="5022300" cy="350100"/>
          </a:xfrm>
          <a:prstGeom prst="rect">
            <a:avLst/>
          </a:prstGeom>
          <a:noFill/>
          <a:ln>
            <a:noFill/>
          </a:ln>
        </p:spPr>
        <p:txBody>
          <a:bodyPr anchorCtr="0" anchor="ctr" bIns="89325" lIns="89325" spcFirstLastPara="1" rIns="89325" wrap="square" tIns="89325">
            <a:noAutofit/>
          </a:bodyPr>
          <a:lstStyle/>
          <a:p>
            <a:pPr indent="0" lvl="0" marL="0" rtl="0">
              <a:spcBef>
                <a:spcPts val="0"/>
              </a:spcBef>
              <a:spcAft>
                <a:spcPts val="0"/>
              </a:spcAft>
              <a:buNone/>
            </a:pPr>
            <a:r>
              <a:t/>
            </a:r>
            <a:endParaRPr b="1" sz="2300">
              <a:solidFill>
                <a:schemeClr val="dk1"/>
              </a:solidFill>
              <a:latin typeface="Oswald"/>
              <a:ea typeface="Oswald"/>
              <a:cs typeface="Oswald"/>
              <a:sym typeface="Oswald"/>
            </a:endParaRPr>
          </a:p>
          <a:p>
            <a:pPr indent="0" lvl="0" marL="0" rtl="0">
              <a:spcBef>
                <a:spcPts val="0"/>
              </a:spcBef>
              <a:spcAft>
                <a:spcPts val="0"/>
              </a:spcAft>
              <a:buNone/>
            </a:pPr>
            <a:r>
              <a:t/>
            </a:r>
            <a:endParaRPr b="1" sz="2300">
              <a:solidFill>
                <a:schemeClr val="dk1"/>
              </a:solidFill>
              <a:latin typeface="Oswald"/>
              <a:ea typeface="Oswald"/>
              <a:cs typeface="Oswald"/>
              <a:sym typeface="Oswald"/>
            </a:endParaRPr>
          </a:p>
          <a:p>
            <a:pPr indent="0" lvl="0" marL="0" rtl="0">
              <a:spcBef>
                <a:spcPts val="0"/>
              </a:spcBef>
              <a:spcAft>
                <a:spcPts val="0"/>
              </a:spcAft>
              <a:buNone/>
            </a:pPr>
            <a:r>
              <a:rPr b="1" lang="en" sz="2300">
                <a:solidFill>
                  <a:schemeClr val="dk1"/>
                </a:solidFill>
                <a:latin typeface="Oswald"/>
                <a:ea typeface="Oswald"/>
                <a:cs typeface="Oswald"/>
                <a:sym typeface="Oswald"/>
              </a:rPr>
              <a:t>EXPECTATION SETTING</a:t>
            </a:r>
            <a:endParaRPr b="1" sz="2300">
              <a:solidFill>
                <a:schemeClr val="dk1"/>
              </a:solidFill>
              <a:latin typeface="Oswald"/>
              <a:ea typeface="Oswald"/>
              <a:cs typeface="Oswald"/>
              <a:sym typeface="Oswald"/>
            </a:endParaRPr>
          </a:p>
          <a:p>
            <a:pPr indent="0" lvl="0" marL="0" rtl="0">
              <a:spcBef>
                <a:spcPts val="0"/>
              </a:spcBef>
              <a:spcAft>
                <a:spcPts val="0"/>
              </a:spcAft>
              <a:buNone/>
            </a:pPr>
            <a:r>
              <a:t/>
            </a:r>
            <a:endParaRPr b="1" sz="2300">
              <a:solidFill>
                <a:schemeClr val="dk1"/>
              </a:solidFill>
              <a:latin typeface="Oswald"/>
              <a:ea typeface="Oswald"/>
              <a:cs typeface="Oswald"/>
              <a:sym typeface="Oswald"/>
            </a:endParaRPr>
          </a:p>
          <a:p>
            <a:pPr indent="0" lvl="0" marL="0" rtl="0">
              <a:spcBef>
                <a:spcPts val="0"/>
              </a:spcBef>
              <a:spcAft>
                <a:spcPts val="0"/>
              </a:spcAft>
              <a:buNone/>
            </a:pPr>
            <a:r>
              <a:t/>
            </a:r>
            <a:endParaRPr b="1" sz="2200">
              <a:solidFill>
                <a:schemeClr val="dk1"/>
              </a:solidFill>
              <a:latin typeface="Oswald"/>
              <a:ea typeface="Oswald"/>
              <a:cs typeface="Oswald"/>
              <a:sym typeface="Oswald"/>
            </a:endParaRPr>
          </a:p>
        </p:txBody>
      </p:sp>
      <p:sp>
        <p:nvSpPr>
          <p:cNvPr id="1791" name="Shape 1791"/>
          <p:cNvSpPr txBox="1"/>
          <p:nvPr/>
        </p:nvSpPr>
        <p:spPr>
          <a:xfrm>
            <a:off x="344675" y="1033925"/>
            <a:ext cx="8171700" cy="93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a:latin typeface="Georgia"/>
                <a:ea typeface="Georgia"/>
                <a:cs typeface="Georgia"/>
                <a:sym typeface="Georgia"/>
              </a:rPr>
              <a:t>You keep mentioning this idea of “full outcomes support”, but what does that mean?</a:t>
            </a:r>
            <a:endParaRPr b="1">
              <a:latin typeface="Georgia"/>
              <a:ea typeface="Georgia"/>
              <a:cs typeface="Georgia"/>
              <a:sym typeface="Georgia"/>
            </a:endParaRPr>
          </a:p>
          <a:p>
            <a:pPr indent="0" lvl="0" marL="0" rtl="0">
              <a:lnSpc>
                <a:spcPct val="115000"/>
              </a:lnSpc>
              <a:spcBef>
                <a:spcPts val="0"/>
              </a:spcBef>
              <a:spcAft>
                <a:spcPts val="0"/>
              </a:spcAft>
              <a:buSzPts val="1100"/>
              <a:buNone/>
            </a:pPr>
            <a:r>
              <a:t/>
            </a:r>
            <a:endParaRPr>
              <a:solidFill>
                <a:schemeClr val="dk1"/>
              </a:solidFill>
              <a:latin typeface="Georgia"/>
              <a:ea typeface="Georgia"/>
              <a:cs typeface="Georgia"/>
              <a:sym typeface="Georgia"/>
            </a:endParaRPr>
          </a:p>
          <a:p>
            <a:pPr indent="0" lvl="0" marL="0" rtl="0">
              <a:lnSpc>
                <a:spcPct val="115000"/>
              </a:lnSpc>
              <a:spcBef>
                <a:spcPts val="0"/>
              </a:spcBef>
              <a:spcAft>
                <a:spcPts val="0"/>
              </a:spcAft>
              <a:buSzPts val="1100"/>
              <a:buNone/>
            </a:pPr>
            <a:r>
              <a:rPr lang="en">
                <a:solidFill>
                  <a:schemeClr val="dk1"/>
                </a:solidFill>
                <a:latin typeface="Georgia"/>
                <a:ea typeface="Georgia"/>
                <a:cs typeface="Georgia"/>
                <a:sym typeface="Georgia"/>
              </a:rPr>
              <a:t>What’s included in post-course outcomes support?</a:t>
            </a: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1:1 Personalized Coaching</a:t>
            </a: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Candidate Recommendations to Companies</a:t>
            </a: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Access to GA Network/Connections</a:t>
            </a: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Access to continued job readiness practice (mock interviews, portfolio reviews)</a:t>
            </a:r>
            <a:endParaRPr>
              <a:solidFill>
                <a:schemeClr val="dk1"/>
              </a:solidFill>
              <a:latin typeface="Georgia"/>
              <a:ea typeface="Georgia"/>
              <a:cs typeface="Georgia"/>
              <a:sym typeface="Georgia"/>
            </a:endParaRPr>
          </a:p>
          <a:p>
            <a:pPr indent="0" lvl="0" marL="0" rtl="0">
              <a:lnSpc>
                <a:spcPct val="115000"/>
              </a:lnSpc>
              <a:spcBef>
                <a:spcPts val="0"/>
              </a:spcBef>
              <a:spcAft>
                <a:spcPts val="0"/>
              </a:spcAft>
              <a:buSzPts val="1100"/>
              <a:buNone/>
            </a:pPr>
            <a:r>
              <a:t/>
            </a:r>
            <a:endParaRPr>
              <a:solidFill>
                <a:schemeClr val="dk1"/>
              </a:solidFill>
              <a:latin typeface="Georgia"/>
              <a:ea typeface="Georgia"/>
              <a:cs typeface="Georgia"/>
              <a:sym typeface="Georgia"/>
            </a:endParaRPr>
          </a:p>
          <a:p>
            <a:pPr indent="0" lvl="0" marL="0" rtl="0">
              <a:lnSpc>
                <a:spcPct val="115000"/>
              </a:lnSpc>
              <a:spcBef>
                <a:spcPts val="0"/>
              </a:spcBef>
              <a:spcAft>
                <a:spcPts val="0"/>
              </a:spcAft>
              <a:buSzPts val="1100"/>
              <a:buNone/>
            </a:pPr>
            <a:r>
              <a:rPr lang="en">
                <a:solidFill>
                  <a:schemeClr val="dk1"/>
                </a:solidFill>
                <a:latin typeface="Georgia"/>
                <a:ea typeface="Georgia"/>
                <a:cs typeface="Georgia"/>
                <a:sym typeface="Georgia"/>
              </a:rPr>
              <a:t>Why does this matter?</a:t>
            </a: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Achieve outcome sooner</a:t>
            </a: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Personalized feedback</a:t>
            </a: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Actionable takeaways</a:t>
            </a: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Continued growth of your network</a:t>
            </a:r>
            <a:endParaRPr>
              <a:latin typeface="Georgia"/>
              <a:ea typeface="Georgia"/>
              <a:cs typeface="Georgia"/>
              <a:sym typeface="Georgia"/>
            </a:endParaRPr>
          </a:p>
          <a:p>
            <a:pPr indent="0" lvl="0" marL="0"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		 	 	 	</a:t>
            </a:r>
            <a:endParaRPr>
              <a:solidFill>
                <a:schemeClr val="dk1"/>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28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30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spcBef>
                <a:spcPts val="0"/>
              </a:spcBef>
              <a:spcAft>
                <a:spcPts val="0"/>
              </a:spcAft>
              <a:buClr>
                <a:schemeClr val="dk1"/>
              </a:buClr>
              <a:buSzPts val="1100"/>
              <a:buFont typeface="Arial"/>
              <a:buNone/>
            </a:pPr>
            <a:r>
              <a:t/>
            </a:r>
            <a:endParaRPr sz="1800">
              <a:latin typeface="Georgia"/>
              <a:ea typeface="Georgia"/>
              <a:cs typeface="Georgia"/>
              <a:sym typeface="Georgia"/>
            </a:endParaRPr>
          </a:p>
          <a:p>
            <a:pPr indent="0" lvl="0" marL="0" rtl="0">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sp>
        <p:nvSpPr>
          <p:cNvPr id="1797" name="Shape 1797"/>
          <p:cNvSpPr txBox="1"/>
          <p:nvPr/>
        </p:nvSpPr>
        <p:spPr>
          <a:xfrm>
            <a:off x="366174" y="541850"/>
            <a:ext cx="5022300" cy="350100"/>
          </a:xfrm>
          <a:prstGeom prst="rect">
            <a:avLst/>
          </a:prstGeom>
          <a:noFill/>
          <a:ln>
            <a:noFill/>
          </a:ln>
        </p:spPr>
        <p:txBody>
          <a:bodyPr anchorCtr="0" anchor="ctr" bIns="89325" lIns="89325" spcFirstLastPara="1" rIns="89325" wrap="square" tIns="89325">
            <a:noAutofit/>
          </a:bodyPr>
          <a:lstStyle/>
          <a:p>
            <a:pPr indent="0" lvl="0" marL="0" rtl="0">
              <a:spcBef>
                <a:spcPts val="0"/>
              </a:spcBef>
              <a:spcAft>
                <a:spcPts val="0"/>
              </a:spcAft>
              <a:buNone/>
            </a:pPr>
            <a:r>
              <a:t/>
            </a:r>
            <a:endParaRPr b="1" sz="2300">
              <a:solidFill>
                <a:schemeClr val="dk1"/>
              </a:solidFill>
              <a:latin typeface="Oswald"/>
              <a:ea typeface="Oswald"/>
              <a:cs typeface="Oswald"/>
              <a:sym typeface="Oswald"/>
            </a:endParaRPr>
          </a:p>
          <a:p>
            <a:pPr indent="0" lvl="0" marL="0" rtl="0">
              <a:spcBef>
                <a:spcPts val="0"/>
              </a:spcBef>
              <a:spcAft>
                <a:spcPts val="0"/>
              </a:spcAft>
              <a:buNone/>
            </a:pPr>
            <a:r>
              <a:rPr b="1" lang="en" sz="2300">
                <a:solidFill>
                  <a:schemeClr val="dk1"/>
                </a:solidFill>
                <a:latin typeface="Oswald"/>
                <a:ea typeface="Oswald"/>
                <a:cs typeface="Oswald"/>
                <a:sym typeface="Oswald"/>
              </a:rPr>
              <a:t>EXPECTATIONS: ACCOUNTABILITY</a:t>
            </a:r>
            <a:endParaRPr sz="1000">
              <a:solidFill>
                <a:schemeClr val="dk1"/>
              </a:solidFill>
              <a:latin typeface="Oswald"/>
              <a:ea typeface="Oswald"/>
              <a:cs typeface="Oswald"/>
              <a:sym typeface="Oswald"/>
            </a:endParaRPr>
          </a:p>
          <a:p>
            <a:pPr indent="0" lvl="0" marL="0" rtl="0">
              <a:spcBef>
                <a:spcPts val="0"/>
              </a:spcBef>
              <a:spcAft>
                <a:spcPts val="0"/>
              </a:spcAft>
              <a:buNone/>
            </a:pPr>
            <a:r>
              <a:t/>
            </a:r>
            <a:endParaRPr b="1" sz="2200">
              <a:solidFill>
                <a:schemeClr val="dk1"/>
              </a:solidFill>
              <a:latin typeface="Oswald"/>
              <a:ea typeface="Oswald"/>
              <a:cs typeface="Oswald"/>
              <a:sym typeface="Oswald"/>
            </a:endParaRPr>
          </a:p>
        </p:txBody>
      </p:sp>
      <p:sp>
        <p:nvSpPr>
          <p:cNvPr id="1798" name="Shape 1798"/>
          <p:cNvSpPr txBox="1"/>
          <p:nvPr/>
        </p:nvSpPr>
        <p:spPr>
          <a:xfrm>
            <a:off x="344675" y="1033925"/>
            <a:ext cx="8171700" cy="93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latin typeface="Georgia"/>
                <a:ea typeface="Georgia"/>
                <a:cs typeface="Georgia"/>
                <a:sym typeface="Georgia"/>
              </a:rPr>
              <a:t>WHAT HAPPENS WHEN I DON’T HEAR FROM YOU: </a:t>
            </a:r>
            <a:endParaRPr sz="1800">
              <a:solidFill>
                <a:schemeClr val="dk1"/>
              </a:solidFill>
              <a:latin typeface="Georgia"/>
              <a:ea typeface="Georgia"/>
              <a:cs typeface="Georgia"/>
              <a:sym typeface="Georgia"/>
            </a:endParaRPr>
          </a:p>
          <a:p>
            <a:pPr indent="-342900" lvl="0" marL="457200" rtl="0">
              <a:lnSpc>
                <a:spcPct val="115000"/>
              </a:lnSpc>
              <a:spcBef>
                <a:spcPts val="800"/>
              </a:spcBef>
              <a:spcAft>
                <a:spcPts val="0"/>
              </a:spcAft>
              <a:buClr>
                <a:srgbClr val="333333"/>
              </a:buClr>
              <a:buSzPts val="1800"/>
              <a:buFont typeface="Georgia"/>
              <a:buChar char="●"/>
            </a:pPr>
            <a:r>
              <a:rPr lang="en" sz="1800">
                <a:solidFill>
                  <a:srgbClr val="333333"/>
                </a:solidFill>
                <a:highlight>
                  <a:srgbClr val="FFFFFF"/>
                </a:highlight>
                <a:latin typeface="Georgia"/>
                <a:ea typeface="Georgia"/>
                <a:cs typeface="Georgia"/>
                <a:sym typeface="Georgia"/>
              </a:rPr>
              <a:t>The expectation we set with students &amp; graduates is that they must be responding to Career Coach (or other Outcomes Team outreach) within 48 business hours. </a:t>
            </a:r>
            <a:endParaRPr sz="1800">
              <a:solidFill>
                <a:srgbClr val="333333"/>
              </a:solidFill>
              <a:highlight>
                <a:srgbClr val="FFFFFF"/>
              </a:highlight>
              <a:latin typeface="Georgia"/>
              <a:ea typeface="Georgia"/>
              <a:cs typeface="Georgia"/>
              <a:sym typeface="Georgia"/>
            </a:endParaRPr>
          </a:p>
          <a:p>
            <a:pPr indent="-342900" lvl="1" marL="914400" rtl="0">
              <a:lnSpc>
                <a:spcPct val="115000"/>
              </a:lnSpc>
              <a:spcBef>
                <a:spcPts val="0"/>
              </a:spcBef>
              <a:spcAft>
                <a:spcPts val="0"/>
              </a:spcAft>
              <a:buSzPts val="1800"/>
              <a:buFont typeface="Georgia"/>
              <a:buChar char="○"/>
            </a:pPr>
            <a:r>
              <a:rPr lang="en" sz="1800">
                <a:latin typeface="Georgia"/>
                <a:ea typeface="Georgia"/>
                <a:cs typeface="Georgia"/>
                <a:sym typeface="Georgia"/>
              </a:rPr>
              <a:t>If I don’t hear from  you within 48 business hours, I will call or email you. </a:t>
            </a:r>
            <a:endParaRPr sz="1800">
              <a:latin typeface="Georgia"/>
              <a:ea typeface="Georgia"/>
              <a:cs typeface="Georgia"/>
              <a:sym typeface="Georgia"/>
            </a:endParaRPr>
          </a:p>
          <a:p>
            <a:pPr indent="-342900" lvl="1" marL="914400" rtl="0">
              <a:lnSpc>
                <a:spcPct val="115000"/>
              </a:lnSpc>
              <a:spcBef>
                <a:spcPts val="0"/>
              </a:spcBef>
              <a:spcAft>
                <a:spcPts val="0"/>
              </a:spcAft>
              <a:buSzPts val="1800"/>
              <a:buFont typeface="Georgia"/>
              <a:buChar char="○"/>
            </a:pPr>
            <a:r>
              <a:rPr lang="en" sz="1800">
                <a:solidFill>
                  <a:srgbClr val="333333"/>
                </a:solidFill>
                <a:highlight>
                  <a:srgbClr val="FFFFFF"/>
                </a:highlight>
                <a:latin typeface="Georgia"/>
                <a:ea typeface="Georgia"/>
                <a:cs typeface="Georgia"/>
                <a:sym typeface="Georgia"/>
              </a:rPr>
              <a:t>If I still don’t hear from you, I will call/email you again 2 days later. </a:t>
            </a:r>
            <a:endParaRPr sz="1800">
              <a:solidFill>
                <a:srgbClr val="333333"/>
              </a:solidFill>
              <a:highlight>
                <a:srgbClr val="FFFFFF"/>
              </a:highlight>
              <a:latin typeface="Georgia"/>
              <a:ea typeface="Georgia"/>
              <a:cs typeface="Georgia"/>
              <a:sym typeface="Georgia"/>
            </a:endParaRPr>
          </a:p>
          <a:p>
            <a:pPr indent="-342900" lvl="1" marL="914400" rtl="0">
              <a:lnSpc>
                <a:spcPct val="115000"/>
              </a:lnSpc>
              <a:spcBef>
                <a:spcPts val="0"/>
              </a:spcBef>
              <a:spcAft>
                <a:spcPts val="0"/>
              </a:spcAft>
              <a:buClr>
                <a:srgbClr val="333333"/>
              </a:buClr>
              <a:buSzPts val="1800"/>
              <a:buFont typeface="Georgia"/>
              <a:buChar char="○"/>
            </a:pPr>
            <a:r>
              <a:rPr lang="en" sz="1800">
                <a:solidFill>
                  <a:srgbClr val="333333"/>
                </a:solidFill>
                <a:highlight>
                  <a:srgbClr val="FFFFFF"/>
                </a:highlight>
                <a:latin typeface="Georgia"/>
                <a:ea typeface="Georgia"/>
                <a:cs typeface="Georgia"/>
                <a:sym typeface="Georgia"/>
              </a:rPr>
              <a:t>From there, if no response, we will assume you are not interested in receiving outcomes support and we’ll stop reaching out. </a:t>
            </a:r>
            <a:endParaRPr sz="1800">
              <a:latin typeface="Georgia"/>
              <a:ea typeface="Georgia"/>
              <a:cs typeface="Georgia"/>
              <a:sym typeface="Georgi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Shape 1803"/>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solidFill>
                <a:schemeClr val="dk1"/>
              </a:solidFill>
              <a:latin typeface="Oswald"/>
              <a:ea typeface="Oswald"/>
              <a:cs typeface="Oswald"/>
              <a:sym typeface="Oswald"/>
            </a:endParaRPr>
          </a:p>
          <a:p>
            <a:pPr indent="0" lvl="0" marL="0" rtl="0">
              <a:spcBef>
                <a:spcPts val="0"/>
              </a:spcBef>
              <a:spcAft>
                <a:spcPts val="0"/>
              </a:spcAft>
              <a:buClr>
                <a:schemeClr val="dk1"/>
              </a:buClr>
              <a:buFont typeface="Arial"/>
              <a:buNone/>
            </a:pPr>
            <a:r>
              <a:t/>
            </a:r>
            <a:endParaRPr b="1" sz="2300">
              <a:solidFill>
                <a:schemeClr val="dk1"/>
              </a:solidFill>
              <a:latin typeface="Oswald"/>
              <a:ea typeface="Oswald"/>
              <a:cs typeface="Oswald"/>
              <a:sym typeface="Oswald"/>
            </a:endParaRPr>
          </a:p>
        </p:txBody>
      </p:sp>
      <p:sp>
        <p:nvSpPr>
          <p:cNvPr id="1804" name="Shape 1804"/>
          <p:cNvSpPr/>
          <p:nvPr/>
        </p:nvSpPr>
        <p:spPr>
          <a:xfrm>
            <a:off x="446475" y="1037650"/>
            <a:ext cx="85302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OUTCOMES: </a:t>
            </a:r>
            <a:endParaRPr b="1" sz="6800">
              <a:solidFill>
                <a:srgbClr val="FFFFFF"/>
              </a:solidFill>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MOVING FORWARD</a:t>
            </a:r>
            <a:endParaRPr sz="6800">
              <a:latin typeface="Oswald"/>
              <a:ea typeface="Oswald"/>
              <a:cs typeface="Oswald"/>
              <a:sym typeface="Oswa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8" name="Shape 1808"/>
        <p:cNvGrpSpPr/>
        <p:nvPr/>
      </p:nvGrpSpPr>
      <p:grpSpPr>
        <a:xfrm>
          <a:off x="0" y="0"/>
          <a:ext cx="0" cy="0"/>
          <a:chOff x="0" y="0"/>
          <a:chExt cx="0" cy="0"/>
        </a:xfrm>
      </p:grpSpPr>
      <p:cxnSp>
        <p:nvCxnSpPr>
          <p:cNvPr id="1809" name="Shape 1809"/>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810" name="Shape 1810"/>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811" name="Shape 1811"/>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ALUMNI PROFILES AND JOB BOARD</a:t>
            </a:r>
            <a:endParaRPr sz="1000"/>
          </a:p>
        </p:txBody>
      </p:sp>
      <p:sp>
        <p:nvSpPr>
          <p:cNvPr id="1812" name="Shape 1812"/>
          <p:cNvSpPr txBox="1"/>
          <p:nvPr>
            <p:ph idx="12" type="sldNum"/>
          </p:nvPr>
        </p:nvSpPr>
        <p:spPr>
          <a:xfrm>
            <a:off x="8545711" y="523476"/>
            <a:ext cx="3267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pic>
        <p:nvPicPr>
          <p:cNvPr descr="Screen Shot 2015-06-26 at 11.46.36 AM.png" id="1813" name="Shape 1813"/>
          <p:cNvPicPr preferRelativeResize="0"/>
          <p:nvPr/>
        </p:nvPicPr>
        <p:blipFill rotWithShape="1">
          <a:blip r:embed="rId3">
            <a:alphaModFix/>
          </a:blip>
          <a:srcRect b="0" l="0" r="0" t="0"/>
          <a:stretch/>
        </p:blipFill>
        <p:spPr>
          <a:xfrm>
            <a:off x="265902" y="2426449"/>
            <a:ext cx="4543306" cy="2084967"/>
          </a:xfrm>
          <a:prstGeom prst="rect">
            <a:avLst/>
          </a:prstGeom>
          <a:noFill/>
          <a:ln>
            <a:noFill/>
          </a:ln>
        </p:spPr>
      </p:pic>
      <p:sp>
        <p:nvSpPr>
          <p:cNvPr id="1814" name="Shape 1814"/>
          <p:cNvSpPr txBox="1"/>
          <p:nvPr/>
        </p:nvSpPr>
        <p:spPr>
          <a:xfrm>
            <a:off x="789027" y="1241184"/>
            <a:ext cx="3841200" cy="3309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1815" name="Shape 1815"/>
          <p:cNvSpPr txBox="1"/>
          <p:nvPr/>
        </p:nvSpPr>
        <p:spPr>
          <a:xfrm>
            <a:off x="326737" y="1023714"/>
            <a:ext cx="4497900" cy="11451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000000"/>
              </a:buClr>
              <a:buSzPts val="1400"/>
              <a:buFont typeface="Helvetica Neue"/>
              <a:buNone/>
            </a:pPr>
            <a:r>
              <a:rPr b="0" i="0" lang="en" sz="1400" u="none" cap="none" strike="noStrike">
                <a:solidFill>
                  <a:srgbClr val="000000"/>
                </a:solidFill>
                <a:latin typeface="Helvetica Neue"/>
                <a:ea typeface="Helvetica Neue"/>
                <a:cs typeface="Helvetica Neue"/>
                <a:sym typeface="Helvetica Neue"/>
              </a:rPr>
              <a:t>“Hi Amy, I am a recruiter for a marketing agency in</a:t>
            </a:r>
            <a:endParaRPr sz="1000"/>
          </a:p>
          <a:p>
            <a:pPr indent="0" lvl="0" marL="0" marR="0" rtl="0" algn="l">
              <a:lnSpc>
                <a:spcPct val="100000"/>
              </a:lnSpc>
              <a:spcBef>
                <a:spcPts val="0"/>
              </a:spcBef>
              <a:spcAft>
                <a:spcPts val="0"/>
              </a:spcAft>
              <a:buClr>
                <a:srgbClr val="000000"/>
              </a:buClr>
              <a:buSzPts val="1400"/>
              <a:buFont typeface="Helvetica Neue"/>
              <a:buNone/>
            </a:pPr>
            <a:r>
              <a:rPr b="0" i="0" lang="en" sz="1400" u="none" cap="none" strike="noStrike">
                <a:solidFill>
                  <a:srgbClr val="000000"/>
                </a:solidFill>
                <a:latin typeface="Helvetica Neue"/>
                <a:ea typeface="Helvetica Neue"/>
                <a:cs typeface="Helvetica Neue"/>
                <a:sym typeface="Helvetica Neue"/>
              </a:rPr>
              <a:t>San Francisco looking for a UX Designer. Your skills </a:t>
            </a:r>
            <a:endParaRPr sz="1000"/>
          </a:p>
          <a:p>
            <a:pPr indent="0" lvl="0" marL="0" marR="0" rtl="0" algn="l">
              <a:lnSpc>
                <a:spcPct val="100000"/>
              </a:lnSpc>
              <a:spcBef>
                <a:spcPts val="0"/>
              </a:spcBef>
              <a:spcAft>
                <a:spcPts val="0"/>
              </a:spcAft>
              <a:buClr>
                <a:srgbClr val="000000"/>
              </a:buClr>
              <a:buSzPts val="1400"/>
              <a:buFont typeface="Helvetica Neue"/>
              <a:buNone/>
            </a:pPr>
            <a:r>
              <a:rPr b="0" i="0" lang="en" sz="1400" u="none" cap="none" strike="noStrike">
                <a:solidFill>
                  <a:srgbClr val="000000"/>
                </a:solidFill>
                <a:latin typeface="Helvetica Neue"/>
                <a:ea typeface="Helvetica Neue"/>
                <a:cs typeface="Helvetica Neue"/>
                <a:sym typeface="Helvetica Neue"/>
              </a:rPr>
              <a:t>match our requirements and I would like to set up a call</a:t>
            </a:r>
            <a:endParaRPr sz="1000"/>
          </a:p>
          <a:p>
            <a:pPr indent="0" lvl="0" marL="0" marR="0" rtl="0" algn="l">
              <a:lnSpc>
                <a:spcPct val="100000"/>
              </a:lnSpc>
              <a:spcBef>
                <a:spcPts val="0"/>
              </a:spcBef>
              <a:spcAft>
                <a:spcPts val="0"/>
              </a:spcAft>
              <a:buClr>
                <a:srgbClr val="000000"/>
              </a:buClr>
              <a:buSzPts val="1400"/>
              <a:buFont typeface="Helvetica Neue"/>
              <a:buNone/>
            </a:pPr>
            <a:r>
              <a:rPr b="0" i="0" lang="en" sz="1400" u="none" cap="none" strike="noStrike">
                <a:solidFill>
                  <a:srgbClr val="000000"/>
                </a:solidFill>
                <a:latin typeface="Helvetica Neue"/>
                <a:ea typeface="Helvetica Neue"/>
                <a:cs typeface="Helvetica Neue"/>
                <a:sym typeface="Helvetica Neue"/>
              </a:rPr>
              <a:t>to get to know you” </a:t>
            </a:r>
            <a:endParaRPr sz="1000"/>
          </a:p>
        </p:txBody>
      </p:sp>
      <p:pic>
        <p:nvPicPr>
          <p:cNvPr descr="Screen Shot 2017-10-30 at 2.49.59 PM.png" id="1816" name="Shape 1816"/>
          <p:cNvPicPr preferRelativeResize="0"/>
          <p:nvPr/>
        </p:nvPicPr>
        <p:blipFill rotWithShape="1">
          <a:blip r:embed="rId4">
            <a:alphaModFix/>
          </a:blip>
          <a:srcRect b="0" l="0" r="0" t="0"/>
          <a:stretch/>
        </p:blipFill>
        <p:spPr>
          <a:xfrm>
            <a:off x="5158630" y="1083411"/>
            <a:ext cx="3841220" cy="297150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0" name="Shape 1820"/>
        <p:cNvGrpSpPr/>
        <p:nvPr/>
      </p:nvGrpSpPr>
      <p:grpSpPr>
        <a:xfrm>
          <a:off x="0" y="0"/>
          <a:ext cx="0" cy="0"/>
          <a:chOff x="0" y="0"/>
          <a:chExt cx="0" cy="0"/>
        </a:xfrm>
      </p:grpSpPr>
      <p:cxnSp>
        <p:nvCxnSpPr>
          <p:cNvPr id="1821" name="Shape 1821"/>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822" name="Shape 1822"/>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823" name="Shape 1823"/>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OPPORTUNITIES</a:t>
            </a:r>
            <a:endParaRPr sz="1000"/>
          </a:p>
        </p:txBody>
      </p:sp>
      <p:sp>
        <p:nvSpPr>
          <p:cNvPr id="1824" name="Shape 1824"/>
          <p:cNvSpPr txBox="1"/>
          <p:nvPr>
            <p:ph idx="12" type="sldNum"/>
          </p:nvPr>
        </p:nvSpPr>
        <p:spPr>
          <a:xfrm>
            <a:off x="8545711" y="523476"/>
            <a:ext cx="3267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sp>
        <p:nvSpPr>
          <p:cNvPr id="1825" name="Shape 1825"/>
          <p:cNvSpPr txBox="1"/>
          <p:nvPr/>
        </p:nvSpPr>
        <p:spPr>
          <a:xfrm>
            <a:off x="446472" y="2048423"/>
            <a:ext cx="7781400" cy="22005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22C2BC"/>
              </a:buClr>
              <a:buSzPts val="2000"/>
              <a:buFont typeface="Helvetica Neue"/>
              <a:buNone/>
            </a:pPr>
            <a:r>
              <a:rPr b="1" i="0" lang="en" sz="2000" u="none" cap="none" strike="noStrike">
                <a:solidFill>
                  <a:srgbClr val="22C2BC"/>
                </a:solidFill>
                <a:latin typeface="Helvetica Neue"/>
                <a:ea typeface="Helvetica Neue"/>
                <a:cs typeface="Helvetica Neue"/>
                <a:sym typeface="Helvetica Neue"/>
              </a:rPr>
              <a:t>Lunch &amp; Learn: </a:t>
            </a:r>
            <a:r>
              <a:rPr b="0" i="0" lang="en" sz="2000" u="none" cap="none" strike="noStrike">
                <a:solidFill>
                  <a:srgbClr val="000000"/>
                </a:solidFill>
                <a:latin typeface="Helvetica Neue"/>
                <a:ea typeface="Helvetica Neue"/>
                <a:cs typeface="Helvetica Neue"/>
                <a:sym typeface="Helvetica Neue"/>
              </a:rPr>
              <a:t>Connect with leading practitioners to get a first-hand account from those working in the field!</a:t>
            </a:r>
            <a:endParaRPr sz="1000"/>
          </a:p>
          <a:p>
            <a:pPr indent="0" lvl="0" marL="0" marR="0" rtl="0" algn="l">
              <a:lnSpc>
                <a:spcPct val="100000"/>
              </a:lnSpc>
              <a:spcBef>
                <a:spcPts val="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2C2BC"/>
              </a:buClr>
              <a:buSzPts val="2000"/>
              <a:buFont typeface="Helvetica Neue"/>
              <a:buNone/>
            </a:pPr>
            <a:r>
              <a:rPr b="1" i="0" lang="en" sz="2000" u="none" cap="none" strike="noStrike">
                <a:solidFill>
                  <a:srgbClr val="22C2BC"/>
                </a:solidFill>
                <a:latin typeface="Helvetica Neue"/>
                <a:ea typeface="Helvetica Neue"/>
                <a:cs typeface="Helvetica Neue"/>
                <a:sym typeface="Helvetica Neue"/>
              </a:rPr>
              <a:t>Events:</a:t>
            </a:r>
            <a:r>
              <a:rPr b="0" i="0" lang="en" sz="2000" u="none" cap="none" strike="noStrike">
                <a:solidFill>
                  <a:srgbClr val="000000"/>
                </a:solidFill>
                <a:latin typeface="Helvetica Neue"/>
                <a:ea typeface="Helvetica Neue"/>
                <a:cs typeface="Helvetica Neue"/>
                <a:sym typeface="Helvetica Neue"/>
              </a:rPr>
              <a:t> Partner with companies for exclusive hiring events for our grads</a:t>
            </a:r>
            <a:endParaRPr b="0" i="0" sz="2000" u="none" cap="none" strike="noStrike">
              <a:solidFill>
                <a:srgbClr val="000000"/>
              </a:solidFill>
              <a:latin typeface="Helvetica Neue"/>
              <a:ea typeface="Helvetica Neue"/>
              <a:cs typeface="Helvetica Neue"/>
              <a:sym typeface="Helvetica Neue"/>
            </a:endParaRPr>
          </a:p>
          <a:p>
            <a:pPr indent="0" lvl="0" marL="0" rtl="0">
              <a:lnSpc>
                <a:spcPct val="110000"/>
              </a:lnSpc>
              <a:spcBef>
                <a:spcPts val="0"/>
              </a:spcBef>
              <a:spcAft>
                <a:spcPts val="0"/>
              </a:spcAft>
              <a:buClr>
                <a:srgbClr val="000000"/>
              </a:buClr>
              <a:buSzPts val="2000"/>
              <a:buFont typeface="Helvetica Neue"/>
              <a:buNone/>
            </a:pPr>
            <a:br>
              <a:rPr b="1" lang="en" sz="2000">
                <a:latin typeface="Helvetica Neue"/>
                <a:ea typeface="Helvetica Neue"/>
                <a:cs typeface="Helvetica Neue"/>
                <a:sym typeface="Helvetica Neue"/>
              </a:rPr>
            </a:br>
            <a:r>
              <a:rPr b="1" lang="en" sz="2000">
                <a:solidFill>
                  <a:srgbClr val="22C2BC"/>
                </a:solidFill>
                <a:latin typeface="Helvetica Neue"/>
                <a:ea typeface="Helvetica Neue"/>
                <a:cs typeface="Helvetica Neue"/>
                <a:sym typeface="Helvetica Neue"/>
              </a:rPr>
              <a:t>Meet with me 1: </a:t>
            </a:r>
            <a:r>
              <a:rPr lang="en" sz="1800">
                <a:solidFill>
                  <a:schemeClr val="dk1"/>
                </a:solidFill>
                <a:latin typeface="Helvetica Neue"/>
                <a:ea typeface="Helvetica Neue"/>
                <a:cs typeface="Helvetica Neue"/>
                <a:sym typeface="Helvetica Neue"/>
              </a:rPr>
              <a:t>I’m here to support you with getting your outcome! I will also provide information, motivation and the occasional reality check</a:t>
            </a:r>
            <a:endParaRPr sz="1000">
              <a:solidFill>
                <a:schemeClr val="dk1"/>
              </a:solidFill>
            </a:endParaRPr>
          </a:p>
          <a:p>
            <a:pPr indent="0" lvl="0" marL="0" rtl="0">
              <a:lnSpc>
                <a:spcPct val="110000"/>
              </a:lnSpc>
              <a:spcBef>
                <a:spcPts val="0"/>
              </a:spcBef>
              <a:spcAft>
                <a:spcPts val="0"/>
              </a:spcAft>
              <a:buClr>
                <a:srgbClr val="000000"/>
              </a:buClr>
              <a:buSzPts val="2000"/>
              <a:buFont typeface="Helvetica Neue"/>
              <a:buNone/>
            </a:pPr>
            <a:r>
              <a:t/>
            </a:r>
            <a:endParaRPr sz="1800">
              <a:solidFill>
                <a:schemeClr val="dk1"/>
              </a:solidFill>
              <a:latin typeface="Helvetica Neue"/>
              <a:ea typeface="Helvetica Neue"/>
              <a:cs typeface="Helvetica Neue"/>
              <a:sym typeface="Helvetica Neue"/>
            </a:endParaRPr>
          </a:p>
          <a:p>
            <a:pPr indent="0" lvl="0" marL="0" rtl="0">
              <a:lnSpc>
                <a:spcPct val="110000"/>
              </a:lnSpc>
              <a:spcBef>
                <a:spcPts val="0"/>
              </a:spcBef>
              <a:spcAft>
                <a:spcPts val="0"/>
              </a:spcAft>
              <a:buClr>
                <a:srgbClr val="000000"/>
              </a:buClr>
              <a:buSzPts val="2000"/>
              <a:buFont typeface="Helvetica Neue"/>
              <a:buNone/>
            </a:pPr>
            <a:r>
              <a:t/>
            </a:r>
            <a:endParaRPr b="1" sz="2000">
              <a:solidFill>
                <a:srgbClr val="22C2BC"/>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2C2BC"/>
              </a:buClr>
              <a:buSzPts val="2000"/>
              <a:buFont typeface="Helvetica Neue"/>
              <a:buNone/>
            </a:pPr>
            <a:r>
              <a:t/>
            </a:r>
            <a:endParaRPr sz="20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Helvetica Neue"/>
              <a:buNone/>
            </a:pPr>
            <a:r>
              <a:t/>
            </a:r>
            <a:endParaRPr b="0" i="0" sz="2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9" name="Shape 1829"/>
        <p:cNvGrpSpPr/>
        <p:nvPr/>
      </p:nvGrpSpPr>
      <p:grpSpPr>
        <a:xfrm>
          <a:off x="0" y="0"/>
          <a:ext cx="0" cy="0"/>
          <a:chOff x="0" y="0"/>
          <a:chExt cx="0" cy="0"/>
        </a:xfrm>
      </p:grpSpPr>
      <p:cxnSp>
        <p:nvCxnSpPr>
          <p:cNvPr id="1830" name="Shape 1830"/>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831" name="Shape 1831"/>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832" name="Shape 1832"/>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lang="en"/>
              <a:t>ONE-ON-ONES</a:t>
            </a:r>
            <a:endParaRPr sz="1000"/>
          </a:p>
        </p:txBody>
      </p:sp>
      <p:sp>
        <p:nvSpPr>
          <p:cNvPr id="1833" name="Shape 1833"/>
          <p:cNvSpPr txBox="1"/>
          <p:nvPr>
            <p:ph idx="12" type="sldNum"/>
          </p:nvPr>
        </p:nvSpPr>
        <p:spPr>
          <a:xfrm>
            <a:off x="8545711" y="523476"/>
            <a:ext cx="1995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sp>
        <p:nvSpPr>
          <p:cNvPr id="1834" name="Shape 1834"/>
          <p:cNvSpPr txBox="1"/>
          <p:nvPr/>
        </p:nvSpPr>
        <p:spPr>
          <a:xfrm>
            <a:off x="455414" y="1291180"/>
            <a:ext cx="8215200" cy="304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Helvetica Neue"/>
              <a:buNone/>
            </a:pPr>
            <a:r>
              <a:t/>
            </a:r>
            <a:endParaRPr sz="1000"/>
          </a:p>
        </p:txBody>
      </p:sp>
      <p:sp>
        <p:nvSpPr>
          <p:cNvPr id="1835" name="Shape 1835"/>
          <p:cNvSpPr txBox="1"/>
          <p:nvPr/>
        </p:nvSpPr>
        <p:spPr>
          <a:xfrm>
            <a:off x="455425" y="1513906"/>
            <a:ext cx="8053800" cy="2677500"/>
          </a:xfrm>
          <a:prstGeom prst="rect">
            <a:avLst/>
          </a:prstGeom>
          <a:noFill/>
          <a:ln>
            <a:noFill/>
          </a:ln>
        </p:spPr>
        <p:txBody>
          <a:bodyPr anchorCtr="0" anchor="ctr" bIns="35750" lIns="35750" spcFirstLastPara="1" rIns="35750" wrap="square" tIns="35750">
            <a:noAutofit/>
          </a:bodyPr>
          <a:lstStyle/>
          <a:p>
            <a:pPr indent="0" lvl="0" marL="0" rtl="0">
              <a:lnSpc>
                <a:spcPct val="110000"/>
              </a:lnSpc>
              <a:spcBef>
                <a:spcPts val="0"/>
              </a:spcBef>
              <a:spcAft>
                <a:spcPts val="0"/>
              </a:spcAft>
              <a:buNone/>
            </a:pPr>
            <a:r>
              <a:rPr lang="en" sz="1800">
                <a:solidFill>
                  <a:schemeClr val="dk1"/>
                </a:solidFill>
                <a:latin typeface="Helvetica Neue"/>
                <a:ea typeface="Helvetica Neue"/>
                <a:cs typeface="Helvetica Neue"/>
                <a:sym typeface="Helvetica Neue"/>
              </a:rPr>
              <a:t>You get one-on-ones with your Career Coach throughout the program.  </a:t>
            </a:r>
            <a:endParaRPr sz="1000">
              <a:solidFill>
                <a:schemeClr val="dk1"/>
              </a:solidFill>
            </a:endParaRPr>
          </a:p>
          <a:p>
            <a:pPr indent="0" lvl="0" marL="0" marR="0" rtl="0" algn="l">
              <a:lnSpc>
                <a:spcPct val="110000"/>
              </a:lnSpc>
              <a:spcBef>
                <a:spcPts val="0"/>
              </a:spcBef>
              <a:spcAft>
                <a:spcPts val="0"/>
              </a:spcAft>
              <a:buNone/>
            </a:pPr>
            <a:r>
              <a:t/>
            </a:r>
            <a:endParaRPr sz="1800">
              <a:latin typeface="Helvetica Neue"/>
              <a:ea typeface="Helvetica Neue"/>
              <a:cs typeface="Helvetica Neue"/>
              <a:sym typeface="Helvetica Neue"/>
            </a:endParaRPr>
          </a:p>
          <a:p>
            <a:pPr indent="-342900" lvl="0" marL="457200" marR="0" rtl="0" algn="l">
              <a:lnSpc>
                <a:spcPct val="110000"/>
              </a:lnSpc>
              <a:spcBef>
                <a:spcPts val="0"/>
              </a:spcBef>
              <a:spcAft>
                <a:spcPts val="0"/>
              </a:spcAft>
              <a:buSzPts val="1800"/>
              <a:buFont typeface="Helvetica Neue"/>
              <a:buChar char="●"/>
            </a:pPr>
            <a:r>
              <a:rPr lang="en" sz="1800">
                <a:latin typeface="Helvetica Neue"/>
                <a:ea typeface="Helvetica Neue"/>
                <a:cs typeface="Helvetica Neue"/>
                <a:sym typeface="Helvetica Neue"/>
              </a:rPr>
              <a:t>1st one-on-one: I g</a:t>
            </a:r>
            <a:r>
              <a:rPr b="0" i="0" lang="en" sz="1800" u="none" cap="none" strike="noStrike">
                <a:solidFill>
                  <a:srgbClr val="000000"/>
                </a:solidFill>
                <a:latin typeface="Helvetica Neue"/>
                <a:ea typeface="Helvetica Neue"/>
                <a:cs typeface="Helvetica Neue"/>
                <a:sym typeface="Helvetica Neue"/>
              </a:rPr>
              <a:t>et to know you, learn your background, what brought you to GA, your goals, and how </a:t>
            </a:r>
            <a:r>
              <a:rPr lang="en" sz="1800">
                <a:latin typeface="Helvetica Neue"/>
                <a:ea typeface="Helvetica Neue"/>
                <a:cs typeface="Helvetica Neue"/>
                <a:sym typeface="Helvetica Neue"/>
              </a:rPr>
              <a:t>I can help</a:t>
            </a:r>
            <a:r>
              <a:rPr b="0" i="0" lang="en" sz="1800" u="none" cap="none" strike="noStrike">
                <a:solidFill>
                  <a:srgbClr val="000000"/>
                </a:solidFill>
                <a:latin typeface="Helvetica Neue"/>
                <a:ea typeface="Helvetica Neue"/>
                <a:cs typeface="Helvetica Neue"/>
                <a:sym typeface="Helvetica Neue"/>
              </a:rPr>
              <a:t>. I will send an invite to you.</a:t>
            </a:r>
            <a:endParaRPr b="0" i="0" sz="1800" u="none" cap="none" strike="noStrike">
              <a:solidFill>
                <a:srgbClr val="000000"/>
              </a:solidFill>
              <a:latin typeface="Helvetica Neue"/>
              <a:ea typeface="Helvetica Neue"/>
              <a:cs typeface="Helvetica Neue"/>
              <a:sym typeface="Helvetica Neue"/>
            </a:endParaRPr>
          </a:p>
          <a:p>
            <a:pPr indent="-342900" lvl="0" marL="457200" rtl="0">
              <a:lnSpc>
                <a:spcPct val="110000"/>
              </a:lnSpc>
              <a:spcBef>
                <a:spcPts val="0"/>
              </a:spcBef>
              <a:spcAft>
                <a:spcPts val="0"/>
              </a:spcAft>
              <a:buSzPts val="1800"/>
              <a:buFont typeface="Helvetica Neue"/>
              <a:buChar char="●"/>
            </a:pPr>
            <a:r>
              <a:rPr lang="en" sz="1800">
                <a:solidFill>
                  <a:schemeClr val="dk1"/>
                </a:solidFill>
                <a:latin typeface="Helvetica Neue"/>
                <a:ea typeface="Helvetica Neue"/>
                <a:cs typeface="Helvetica Neue"/>
                <a:sym typeface="Helvetica Neue"/>
              </a:rPr>
              <a:t>Follow up one-on-one: We can discuss your progress in class and job/ search plan for graduation. Bring a topic or questions to discuss</a:t>
            </a:r>
            <a:endParaRPr sz="1800">
              <a:solidFill>
                <a:schemeClr val="dk1"/>
              </a:solidFill>
              <a:latin typeface="Helvetica Neue"/>
              <a:ea typeface="Helvetica Neue"/>
              <a:cs typeface="Helvetica Neue"/>
              <a:sym typeface="Helvetica Neue"/>
            </a:endParaRPr>
          </a:p>
          <a:p>
            <a:pPr indent="-342900" lvl="0" marL="457200" rtl="0">
              <a:lnSpc>
                <a:spcPct val="110000"/>
              </a:lnSpc>
              <a:spcBef>
                <a:spcPts val="0"/>
              </a:spcBef>
              <a:spcAft>
                <a:spcPts val="0"/>
              </a:spcAft>
              <a:buSzPts val="1800"/>
              <a:buFont typeface="Helvetica Neue"/>
              <a:buChar char="●"/>
            </a:pPr>
            <a:r>
              <a:rPr lang="en" sz="1800">
                <a:solidFill>
                  <a:schemeClr val="dk1"/>
                </a:solidFill>
                <a:latin typeface="Helvetica Neue"/>
                <a:ea typeface="Helvetica Neue"/>
                <a:cs typeface="Helvetica Neue"/>
                <a:sym typeface="Helvetica Neue"/>
              </a:rPr>
              <a:t>Final one-on-one: Qualifications review, edits, and discussion</a:t>
            </a:r>
            <a:endParaRPr sz="1800">
              <a:solidFill>
                <a:schemeClr val="dk1"/>
              </a:solidFill>
              <a:latin typeface="Helvetica Neue"/>
              <a:ea typeface="Helvetica Neue"/>
              <a:cs typeface="Helvetica Neue"/>
              <a:sym typeface="Helvetica Neue"/>
            </a:endParaRPr>
          </a:p>
          <a:p>
            <a:pPr indent="0" lvl="0" marL="0" rtl="0">
              <a:lnSpc>
                <a:spcPct val="110000"/>
              </a:lnSpc>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ctr">
              <a:lnSpc>
                <a:spcPct val="110000"/>
              </a:lnSpc>
              <a:spcBef>
                <a:spcPts val="0"/>
              </a:spcBef>
              <a:spcAft>
                <a:spcPts val="0"/>
              </a:spcAft>
              <a:buNone/>
            </a:pPr>
            <a:r>
              <a:rPr b="1" lang="en" sz="2000">
                <a:solidFill>
                  <a:srgbClr val="FF0000"/>
                </a:solidFill>
                <a:latin typeface="Helvetica Neue"/>
                <a:ea typeface="Helvetica Neue"/>
                <a:cs typeface="Helvetica Neue"/>
                <a:sym typeface="Helvetica Neue"/>
              </a:rPr>
              <a:t>Treat these one-on-ones the same as how you would an interview: show up on time, come prepared, and be ready to engage in a dialogue</a:t>
            </a:r>
            <a:endParaRPr b="1" sz="2000">
              <a:solidFill>
                <a:srgbClr val="FF0000"/>
              </a:solidFill>
              <a:latin typeface="Helvetica Neue"/>
              <a:ea typeface="Helvetica Neue"/>
              <a:cs typeface="Helvetica Neue"/>
              <a:sym typeface="Helvetica Neue"/>
            </a:endParaRPr>
          </a:p>
          <a:p>
            <a:pPr indent="0" lvl="0" marL="0" rtl="0">
              <a:lnSpc>
                <a:spcPct val="110000"/>
              </a:lnSpc>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836" name="Shape 1836"/>
          <p:cNvSpPr txBox="1"/>
          <p:nvPr/>
        </p:nvSpPr>
        <p:spPr>
          <a:xfrm>
            <a:off x="381302" y="4191250"/>
            <a:ext cx="8496900" cy="654000"/>
          </a:xfrm>
          <a:prstGeom prst="rect">
            <a:avLst/>
          </a:prstGeom>
          <a:noFill/>
          <a:ln>
            <a:noFill/>
          </a:ln>
        </p:spPr>
        <p:txBody>
          <a:bodyPr anchorCtr="0" anchor="ctr" bIns="35750" lIns="35750" spcFirstLastPara="1" rIns="35750" wrap="square" tIns="35750">
            <a:noAutofit/>
          </a:bodyPr>
          <a:lstStyle/>
          <a:p>
            <a:pPr indent="0" lvl="0" marL="0" marR="0" rtl="0" algn="l">
              <a:lnSpc>
                <a:spcPct val="11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000000"/>
              </a:buClr>
              <a:buSzPts val="1800"/>
              <a:buFont typeface="Helvetica Neue"/>
              <a:buNone/>
            </a:pPr>
            <a:r>
              <a:t/>
            </a:r>
            <a:endParaRPr sz="1800">
              <a:latin typeface="Helvetica Neue"/>
              <a:ea typeface="Helvetica Neue"/>
              <a:cs typeface="Helvetica Neue"/>
              <a:sym typeface="Helvetica Neue"/>
            </a:endParaRPr>
          </a:p>
          <a:p>
            <a:pPr indent="0" lvl="0" marL="0" marR="0" rtl="0" algn="l">
              <a:lnSpc>
                <a:spcPct val="110000"/>
              </a:lnSpc>
              <a:spcBef>
                <a:spcPts val="0"/>
              </a:spcBef>
              <a:spcAft>
                <a:spcPts val="0"/>
              </a:spcAft>
              <a:buClr>
                <a:srgbClr val="000000"/>
              </a:buClr>
              <a:buSzPts val="1800"/>
              <a:buFont typeface="Helvetica Neue"/>
              <a:buNone/>
            </a:pPr>
            <a:r>
              <a:t/>
            </a:r>
            <a:endParaRPr sz="18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0" name="Shape 1840"/>
        <p:cNvGrpSpPr/>
        <p:nvPr/>
      </p:nvGrpSpPr>
      <p:grpSpPr>
        <a:xfrm>
          <a:off x="0" y="0"/>
          <a:ext cx="0" cy="0"/>
          <a:chOff x="0" y="0"/>
          <a:chExt cx="0" cy="0"/>
        </a:xfrm>
      </p:grpSpPr>
      <p:cxnSp>
        <p:nvCxnSpPr>
          <p:cNvPr id="1841" name="Shape 1841"/>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842" name="Shape 1842"/>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843" name="Shape 1843"/>
          <p:cNvSpPr txBox="1"/>
          <p:nvPr>
            <p:ph idx="1" type="body"/>
          </p:nvPr>
        </p:nvSpPr>
        <p:spPr>
          <a:xfrm>
            <a:off x="446484" y="518823"/>
            <a:ext cx="54291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SURVEYS</a:t>
            </a:r>
            <a:endParaRPr sz="1000"/>
          </a:p>
        </p:txBody>
      </p:sp>
      <p:sp>
        <p:nvSpPr>
          <p:cNvPr id="1844" name="Shape 1844"/>
          <p:cNvSpPr txBox="1"/>
          <p:nvPr>
            <p:ph idx="12" type="sldNum"/>
          </p:nvPr>
        </p:nvSpPr>
        <p:spPr>
          <a:xfrm>
            <a:off x="8545711" y="523476"/>
            <a:ext cx="326700" cy="294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fld id="{00000000-1234-1234-1234-123412341234}" type="slidenum">
              <a:rPr b="1" i="0" lang="en" sz="2300" u="none" cap="none" strike="noStrike">
                <a:solidFill>
                  <a:srgbClr val="000000"/>
                </a:solidFill>
                <a:latin typeface="Helvetica Neue"/>
                <a:ea typeface="Helvetica Neue"/>
                <a:cs typeface="Helvetica Neue"/>
                <a:sym typeface="Helvetica Neue"/>
              </a:rPr>
              <a:t>‹#›</a:t>
            </a:fld>
            <a:endParaRPr sz="1000"/>
          </a:p>
        </p:txBody>
      </p:sp>
      <p:sp>
        <p:nvSpPr>
          <p:cNvPr id="1845" name="Shape 1845"/>
          <p:cNvSpPr txBox="1"/>
          <p:nvPr/>
        </p:nvSpPr>
        <p:spPr>
          <a:xfrm>
            <a:off x="379512" y="1461006"/>
            <a:ext cx="8215200" cy="23436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 sz="2300">
                <a:latin typeface="Helvetica Neue"/>
                <a:ea typeface="Helvetica Neue"/>
                <a:cs typeface="Helvetica Neue"/>
                <a:sym typeface="Helvetica Neue"/>
              </a:rPr>
              <a:t>You will receive and need to fill out the following surveys:</a:t>
            </a:r>
            <a:endParaRPr sz="2300">
              <a:latin typeface="Helvetica Neue"/>
              <a:ea typeface="Helvetica Neue"/>
              <a:cs typeface="Helvetica Neue"/>
              <a:sym typeface="Helvetica Neue"/>
            </a:endParaRPr>
          </a:p>
          <a:p>
            <a:pPr indent="0" lvl="0" marL="0" marR="0" rtl="0" algn="l">
              <a:lnSpc>
                <a:spcPct val="110000"/>
              </a:lnSpc>
              <a:spcBef>
                <a:spcPts val="0"/>
              </a:spcBef>
              <a:spcAft>
                <a:spcPts val="0"/>
              </a:spcAft>
              <a:buNone/>
            </a:pPr>
            <a:r>
              <a:t/>
            </a:r>
            <a:endParaRPr sz="2300">
              <a:latin typeface="Helvetica Neue"/>
              <a:ea typeface="Helvetica Neue"/>
              <a:cs typeface="Helvetica Neue"/>
              <a:sym typeface="Helvetica Neue"/>
            </a:endParaRPr>
          </a:p>
          <a:p>
            <a:pPr indent="-374650" lvl="0" marL="457200" marR="0" rtl="0" algn="l">
              <a:lnSpc>
                <a:spcPct val="110000"/>
              </a:lnSpc>
              <a:spcBef>
                <a:spcPts val="0"/>
              </a:spcBef>
              <a:spcAft>
                <a:spcPts val="0"/>
              </a:spcAft>
              <a:buClr>
                <a:srgbClr val="000000"/>
              </a:buClr>
              <a:buSzPts val="2300"/>
              <a:buFont typeface="Helvetica Neue"/>
              <a:buChar char="●"/>
            </a:pPr>
            <a:r>
              <a:rPr b="0" i="0" lang="en" sz="2300" u="none" cap="none" strike="noStrike">
                <a:solidFill>
                  <a:srgbClr val="000000"/>
                </a:solidFill>
                <a:latin typeface="Helvetica Neue"/>
                <a:ea typeface="Helvetica Neue"/>
                <a:cs typeface="Helvetica Neue"/>
                <a:sym typeface="Helvetica Neue"/>
              </a:rPr>
              <a:t>Exit </a:t>
            </a:r>
            <a:r>
              <a:rPr lang="en" sz="2300">
                <a:latin typeface="Helvetica Neue"/>
                <a:ea typeface="Helvetica Neue"/>
                <a:cs typeface="Helvetica Neue"/>
                <a:sym typeface="Helvetica Neue"/>
              </a:rPr>
              <a:t>t</a:t>
            </a:r>
            <a:r>
              <a:rPr b="0" i="0" lang="en" sz="2300" u="none" cap="none" strike="noStrike">
                <a:solidFill>
                  <a:srgbClr val="000000"/>
                </a:solidFill>
                <a:latin typeface="Helvetica Neue"/>
                <a:ea typeface="Helvetica Neue"/>
                <a:cs typeface="Helvetica Neue"/>
                <a:sym typeface="Helvetica Neue"/>
              </a:rPr>
              <a:t>ickets at end of </a:t>
            </a:r>
            <a:r>
              <a:rPr lang="en" sz="2300">
                <a:latin typeface="Helvetica Neue"/>
                <a:ea typeface="Helvetica Neue"/>
                <a:cs typeface="Helvetica Neue"/>
                <a:sym typeface="Helvetica Neue"/>
              </a:rPr>
              <a:t>o</a:t>
            </a:r>
            <a:r>
              <a:rPr b="0" i="0" lang="en" sz="2300" u="none" cap="none" strike="noStrike">
                <a:solidFill>
                  <a:srgbClr val="000000"/>
                </a:solidFill>
                <a:latin typeface="Helvetica Neue"/>
                <a:ea typeface="Helvetica Neue"/>
                <a:cs typeface="Helvetica Neue"/>
                <a:sym typeface="Helvetica Neue"/>
              </a:rPr>
              <a:t>utcomes </a:t>
            </a:r>
            <a:r>
              <a:rPr lang="en" sz="2300">
                <a:latin typeface="Helvetica Neue"/>
                <a:ea typeface="Helvetica Neue"/>
                <a:cs typeface="Helvetica Neue"/>
                <a:sym typeface="Helvetica Neue"/>
              </a:rPr>
              <a:t>p</a:t>
            </a:r>
            <a:r>
              <a:rPr b="0" i="0" lang="en" sz="2300" u="none" cap="none" strike="noStrike">
                <a:solidFill>
                  <a:srgbClr val="000000"/>
                </a:solidFill>
                <a:latin typeface="Helvetica Neue"/>
                <a:ea typeface="Helvetica Neue"/>
                <a:cs typeface="Helvetica Neue"/>
                <a:sym typeface="Helvetica Neue"/>
              </a:rPr>
              <a:t>rogramming</a:t>
            </a:r>
            <a:endParaRPr sz="1000"/>
          </a:p>
          <a:p>
            <a:pPr indent="-374650" lvl="0" marL="457200" marR="0" rtl="0" algn="l">
              <a:lnSpc>
                <a:spcPct val="110000"/>
              </a:lnSpc>
              <a:spcBef>
                <a:spcPts val="0"/>
              </a:spcBef>
              <a:spcAft>
                <a:spcPts val="0"/>
              </a:spcAft>
              <a:buClr>
                <a:srgbClr val="000000"/>
              </a:buClr>
              <a:buSzPts val="2300"/>
              <a:buFont typeface="Helvetica Neue"/>
              <a:buChar char="●"/>
            </a:pPr>
            <a:r>
              <a:rPr b="0" i="0" lang="en" sz="2300" u="none" cap="none" strike="noStrike">
                <a:solidFill>
                  <a:srgbClr val="000000"/>
                </a:solidFill>
                <a:latin typeface="Helvetica Neue"/>
                <a:ea typeface="Helvetica Neue"/>
                <a:cs typeface="Helvetica Neue"/>
                <a:sym typeface="Helvetica Neue"/>
              </a:rPr>
              <a:t>End of </a:t>
            </a:r>
            <a:r>
              <a:rPr lang="en" sz="2300">
                <a:latin typeface="Helvetica Neue"/>
                <a:ea typeface="Helvetica Neue"/>
                <a:cs typeface="Helvetica Neue"/>
                <a:sym typeface="Helvetica Neue"/>
              </a:rPr>
              <a:t>C</a:t>
            </a:r>
            <a:r>
              <a:rPr b="0" i="0" lang="en" sz="2300" u="none" cap="none" strike="noStrike">
                <a:solidFill>
                  <a:srgbClr val="000000"/>
                </a:solidFill>
                <a:latin typeface="Helvetica Neue"/>
                <a:ea typeface="Helvetica Neue"/>
                <a:cs typeface="Helvetica Neue"/>
                <a:sym typeface="Helvetica Neue"/>
              </a:rPr>
              <a:t>lass </a:t>
            </a:r>
            <a:r>
              <a:rPr lang="en" sz="2300">
                <a:latin typeface="Helvetica Neue"/>
                <a:ea typeface="Helvetica Neue"/>
                <a:cs typeface="Helvetica Neue"/>
                <a:sym typeface="Helvetica Neue"/>
              </a:rPr>
              <a:t>s</a:t>
            </a:r>
            <a:r>
              <a:rPr b="0" i="0" lang="en" sz="2300" u="none" cap="none" strike="noStrike">
                <a:solidFill>
                  <a:srgbClr val="000000"/>
                </a:solidFill>
                <a:latin typeface="Helvetica Neue"/>
                <a:ea typeface="Helvetica Neue"/>
                <a:cs typeface="Helvetica Neue"/>
                <a:sym typeface="Helvetica Neue"/>
              </a:rPr>
              <a:t>urvey</a:t>
            </a:r>
            <a:endParaRPr sz="1000"/>
          </a:p>
          <a:p>
            <a:pPr indent="-374650" lvl="0" marL="457200" marR="0" rtl="0" algn="l">
              <a:lnSpc>
                <a:spcPct val="110000"/>
              </a:lnSpc>
              <a:spcBef>
                <a:spcPts val="0"/>
              </a:spcBef>
              <a:spcAft>
                <a:spcPts val="0"/>
              </a:spcAft>
              <a:buClr>
                <a:srgbClr val="000000"/>
              </a:buClr>
              <a:buSzPts val="2300"/>
              <a:buFont typeface="Helvetica Neue"/>
              <a:buChar char="●"/>
            </a:pPr>
            <a:r>
              <a:rPr b="0" i="0" lang="en" sz="2300" u="none" cap="none" strike="noStrike">
                <a:solidFill>
                  <a:srgbClr val="000000"/>
                </a:solidFill>
                <a:latin typeface="Helvetica Neue"/>
                <a:ea typeface="Helvetica Neue"/>
                <a:cs typeface="Helvetica Neue"/>
                <a:sym typeface="Helvetica Neue"/>
              </a:rPr>
              <a:t>I Got a Job </a:t>
            </a:r>
            <a:r>
              <a:rPr lang="en" sz="2300">
                <a:latin typeface="Helvetica Neue"/>
                <a:ea typeface="Helvetica Neue"/>
                <a:cs typeface="Helvetica Neue"/>
                <a:sym typeface="Helvetica Neue"/>
              </a:rPr>
              <a:t>s</a:t>
            </a:r>
            <a:r>
              <a:rPr b="0" i="0" lang="en" sz="2300" u="none" cap="none" strike="noStrike">
                <a:solidFill>
                  <a:srgbClr val="000000"/>
                </a:solidFill>
                <a:latin typeface="Helvetica Neue"/>
                <a:ea typeface="Helvetica Neue"/>
                <a:cs typeface="Helvetica Neue"/>
                <a:sym typeface="Helvetica Neue"/>
              </a:rPr>
              <a:t>urvey</a:t>
            </a:r>
            <a:endParaRPr sz="1000"/>
          </a:p>
          <a:p>
            <a:pPr indent="-374650" lvl="0" marL="457200" marR="0" rtl="0" algn="l">
              <a:lnSpc>
                <a:spcPct val="110000"/>
              </a:lnSpc>
              <a:spcBef>
                <a:spcPts val="0"/>
              </a:spcBef>
              <a:spcAft>
                <a:spcPts val="0"/>
              </a:spcAft>
              <a:buClr>
                <a:srgbClr val="000000"/>
              </a:buClr>
              <a:buSzPts val="2300"/>
              <a:buFont typeface="Helvetica Neue"/>
              <a:buChar char="●"/>
            </a:pPr>
            <a:r>
              <a:rPr b="0" i="0" lang="en" sz="2300" u="none" cap="none" strike="noStrike">
                <a:solidFill>
                  <a:srgbClr val="000000"/>
                </a:solidFill>
                <a:latin typeface="Helvetica Neue"/>
                <a:ea typeface="Helvetica Neue"/>
                <a:cs typeface="Helvetica Neue"/>
                <a:sym typeface="Helvetica Neue"/>
              </a:rPr>
              <a:t>NPS Survey - 100 days after graduating</a:t>
            </a:r>
            <a:endParaRPr b="0" i="0" sz="2300" u="none" cap="none" strike="noStrike">
              <a:solidFill>
                <a:srgbClr val="000000"/>
              </a:solidFill>
              <a:latin typeface="Helvetica Neue"/>
              <a:ea typeface="Helvetica Neue"/>
              <a:cs typeface="Helvetica Neue"/>
              <a:sym typeface="Helvetica Neue"/>
            </a:endParaRPr>
          </a:p>
          <a:p>
            <a:pPr indent="-374650" lvl="0" marL="457200" marR="0" rtl="0" algn="l">
              <a:lnSpc>
                <a:spcPct val="110000"/>
              </a:lnSpc>
              <a:spcBef>
                <a:spcPts val="0"/>
              </a:spcBef>
              <a:spcAft>
                <a:spcPts val="0"/>
              </a:spcAft>
              <a:buSzPts val="2300"/>
              <a:buFont typeface="Helvetica Neue"/>
              <a:buChar char="●"/>
            </a:pPr>
            <a:r>
              <a:rPr lang="en" sz="2300">
                <a:latin typeface="Helvetica Neue"/>
                <a:ea typeface="Helvetica Neue"/>
                <a:cs typeface="Helvetica Neue"/>
                <a:sym typeface="Helvetica Neue"/>
              </a:rPr>
              <a:t>On case-by-case basis: Non-Seeking Status survey</a:t>
            </a:r>
            <a:endParaRPr sz="2300">
              <a:latin typeface="Helvetica Neue"/>
              <a:ea typeface="Helvetica Neue"/>
              <a:cs typeface="Helvetica Neue"/>
              <a:sym typeface="Helvetica Neue"/>
            </a:endParaRPr>
          </a:p>
          <a:p>
            <a:pPr indent="0" lvl="0" marL="0" marR="0" rtl="0" algn="l">
              <a:lnSpc>
                <a:spcPct val="110000"/>
              </a:lnSpc>
              <a:spcBef>
                <a:spcPts val="200"/>
              </a:spcBef>
              <a:spcAft>
                <a:spcPts val="0"/>
              </a:spcAft>
              <a:buClr>
                <a:srgbClr val="000000"/>
              </a:buClr>
              <a:buSzPts val="2300"/>
              <a:buFont typeface="Helvetica Neue"/>
              <a:buNone/>
            </a:pPr>
            <a:r>
              <a:t/>
            </a:r>
            <a:endParaRPr b="0" i="0" sz="23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Shape 1340"/>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341" name="Shape 1341"/>
          <p:cNvPicPr preferRelativeResize="0"/>
          <p:nvPr/>
        </p:nvPicPr>
        <p:blipFill rotWithShape="1">
          <a:blip r:embed="rId3">
            <a:alphaModFix/>
          </a:blip>
          <a:srcRect b="0" l="0" r="0" t="0"/>
          <a:stretch/>
        </p:blipFill>
        <p:spPr>
          <a:xfrm>
            <a:off x="6270825" y="0"/>
            <a:ext cx="2838900" cy="3120363"/>
          </a:xfrm>
          <a:prstGeom prst="rect">
            <a:avLst/>
          </a:prstGeom>
          <a:noFill/>
          <a:ln>
            <a:noFill/>
          </a:ln>
        </p:spPr>
      </p:pic>
      <p:pic>
        <p:nvPicPr>
          <p:cNvPr id="1342" name="Shape 1342"/>
          <p:cNvPicPr preferRelativeResize="0"/>
          <p:nvPr/>
        </p:nvPicPr>
        <p:blipFill rotWithShape="1">
          <a:blip r:embed="rId4">
            <a:alphaModFix/>
          </a:blip>
          <a:srcRect b="0" l="0" r="0" t="0"/>
          <a:stretch/>
        </p:blipFill>
        <p:spPr>
          <a:xfrm>
            <a:off x="6525" y="0"/>
            <a:ext cx="6167897" cy="5136521"/>
          </a:xfrm>
          <a:prstGeom prst="rect">
            <a:avLst/>
          </a:prstGeom>
          <a:noFill/>
          <a:ln>
            <a:noFill/>
          </a:ln>
        </p:spPr>
      </p:pic>
      <p:cxnSp>
        <p:nvCxnSpPr>
          <p:cNvPr id="1343" name="Shape 1343"/>
          <p:cNvCxnSpPr/>
          <p:nvPr/>
        </p:nvCxnSpPr>
        <p:spPr>
          <a:xfrm flipH="1" rot="10800000">
            <a:off x="4859811" y="1820460"/>
            <a:ext cx="2639700" cy="550800"/>
          </a:xfrm>
          <a:prstGeom prst="straightConnector1">
            <a:avLst/>
          </a:prstGeom>
          <a:noFill/>
          <a:ln cap="flat" cmpd="sng" w="25400">
            <a:solidFill>
              <a:srgbClr val="CF0C00"/>
            </a:solidFill>
            <a:prstDash val="solid"/>
            <a:round/>
            <a:headEnd len="sm" w="sm" type="none"/>
            <a:tailEnd len="med" w="med" type="triangle"/>
          </a:ln>
          <a:effectLst>
            <a:outerShdw blurRad="38100" rotWithShape="0" dir="5400000" dist="20000">
              <a:srgbClr val="000000">
                <a:alpha val="37650"/>
              </a:srgbClr>
            </a:outerShdw>
          </a:effectLst>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9" name="Shape 1849"/>
        <p:cNvGrpSpPr/>
        <p:nvPr/>
      </p:nvGrpSpPr>
      <p:grpSpPr>
        <a:xfrm>
          <a:off x="0" y="0"/>
          <a:ext cx="0" cy="0"/>
          <a:chOff x="0" y="0"/>
          <a:chExt cx="0" cy="0"/>
        </a:xfrm>
      </p:grpSpPr>
      <p:sp>
        <p:nvSpPr>
          <p:cNvPr id="1850" name="Shape 1850"/>
          <p:cNvSpPr txBox="1"/>
          <p:nvPr>
            <p:ph idx="4294967295" type="ctrTitle"/>
          </p:nvPr>
        </p:nvSpPr>
        <p:spPr>
          <a:xfrm>
            <a:off x="403228" y="1245497"/>
            <a:ext cx="8274000" cy="2051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FFFFFF"/>
              </a:buClr>
              <a:buSzPts val="7900"/>
              <a:buFont typeface="Arial"/>
              <a:buNone/>
            </a:pPr>
            <a:r>
              <a:rPr b="1" i="0" lang="en" sz="6000" u="none" cap="none" strike="noStrike">
                <a:solidFill>
                  <a:srgbClr val="FFFFFF"/>
                </a:solidFill>
                <a:latin typeface="Arial"/>
                <a:ea typeface="Arial"/>
                <a:cs typeface="Arial"/>
                <a:sym typeface="Arial"/>
              </a:rPr>
              <a:t>DENVER</a:t>
            </a:r>
            <a:r>
              <a:rPr b="1" lang="en" sz="6000">
                <a:solidFill>
                  <a:srgbClr val="FFFFFF"/>
                </a:solidFill>
                <a:latin typeface="Arial"/>
                <a:ea typeface="Arial"/>
                <a:cs typeface="Arial"/>
                <a:sym typeface="Arial"/>
              </a:rPr>
              <a:t> </a:t>
            </a:r>
            <a:r>
              <a:rPr b="1" i="0" lang="en" sz="6000" u="none" cap="none" strike="noStrike">
                <a:solidFill>
                  <a:srgbClr val="FFFFFF"/>
                </a:solidFill>
                <a:latin typeface="Arial"/>
                <a:ea typeface="Arial"/>
                <a:cs typeface="Arial"/>
                <a:sym typeface="Arial"/>
              </a:rPr>
              <a:t>MARKET &amp; </a:t>
            </a:r>
            <a:r>
              <a:rPr b="1" lang="en" sz="6000">
                <a:solidFill>
                  <a:srgbClr val="FFFFFF"/>
                </a:solidFill>
                <a:latin typeface="Arial"/>
                <a:ea typeface="Arial"/>
                <a:cs typeface="Arial"/>
                <a:sym typeface="Arial"/>
              </a:rPr>
              <a:t>LOCAL LANDSCAPE</a:t>
            </a:r>
            <a:r>
              <a:rPr b="1" i="0" lang="en" sz="6000" u="none" cap="none" strike="noStrike">
                <a:solidFill>
                  <a:srgbClr val="FFFFFF"/>
                </a:solidFill>
                <a:latin typeface="Arial"/>
                <a:ea typeface="Arial"/>
                <a:cs typeface="Arial"/>
                <a:sym typeface="Arial"/>
              </a:rPr>
              <a:t> </a:t>
            </a:r>
            <a:endParaRPr sz="6000"/>
          </a:p>
        </p:txBody>
      </p:sp>
      <p:sp>
        <p:nvSpPr>
          <p:cNvPr id="1851" name="Shape 1851"/>
          <p:cNvSpPr txBox="1"/>
          <p:nvPr>
            <p:ph idx="4294967295" type="subTitle"/>
          </p:nvPr>
        </p:nvSpPr>
        <p:spPr>
          <a:xfrm>
            <a:off x="255894" y="4062620"/>
            <a:ext cx="8508000" cy="596400"/>
          </a:xfrm>
          <a:prstGeom prst="rect">
            <a:avLst/>
          </a:prstGeom>
          <a:noFill/>
          <a:ln>
            <a:noFill/>
          </a:ln>
        </p:spPr>
        <p:txBody>
          <a:bodyPr anchorCtr="0" anchor="t" bIns="32150" lIns="32150" spcFirstLastPara="1" rIns="32150" wrap="square" tIns="32150">
            <a:noAutofit/>
          </a:bodyPr>
          <a:lstStyle/>
          <a:p>
            <a:pPr indent="0" lvl="0" marL="0" marR="0" rtl="0" algn="l">
              <a:lnSpc>
                <a:spcPct val="85070"/>
              </a:lnSpc>
              <a:spcBef>
                <a:spcPts val="0"/>
              </a:spcBef>
              <a:spcAft>
                <a:spcPts val="0"/>
              </a:spcAft>
              <a:buClr>
                <a:srgbClr val="FFFFFF"/>
              </a:buClr>
              <a:buSzPts val="2300"/>
              <a:buFont typeface="Arial"/>
              <a:buNone/>
            </a:pPr>
            <a:br>
              <a:rPr b="0" i="0" lang="en" sz="2300" u="none" cap="none" strike="noStrike">
                <a:solidFill>
                  <a:srgbClr val="FFFFFF"/>
                </a:solidFill>
                <a:latin typeface="Arial"/>
                <a:ea typeface="Arial"/>
                <a:cs typeface="Arial"/>
                <a:sym typeface="Arial"/>
              </a:rPr>
            </a:b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5" name="Shape 1855"/>
        <p:cNvGrpSpPr/>
        <p:nvPr/>
      </p:nvGrpSpPr>
      <p:grpSpPr>
        <a:xfrm>
          <a:off x="0" y="0"/>
          <a:ext cx="0" cy="0"/>
          <a:chOff x="0" y="0"/>
          <a:chExt cx="0" cy="0"/>
        </a:xfrm>
      </p:grpSpPr>
      <p:sp>
        <p:nvSpPr>
          <p:cNvPr id="1856" name="Shape 1856"/>
          <p:cNvSpPr/>
          <p:nvPr/>
        </p:nvSpPr>
        <p:spPr>
          <a:xfrm>
            <a:off x="404779" y="1080880"/>
            <a:ext cx="8263200" cy="4081200"/>
          </a:xfrm>
          <a:prstGeom prst="rect">
            <a:avLst/>
          </a:prstGeom>
          <a:noFill/>
          <a:ln>
            <a:noFill/>
          </a:ln>
        </p:spPr>
        <p:txBody>
          <a:bodyPr anchorCtr="0" anchor="t" bIns="0" lIns="0" spcFirstLastPara="1" rIns="0" wrap="square" tIns="0">
            <a:noAutofit/>
          </a:bodyPr>
          <a:lstStyle/>
          <a:p>
            <a:pPr indent="-260350" lvl="0" marL="279400" marR="0" rtl="0" algn="l">
              <a:lnSpc>
                <a:spcPct val="90000"/>
              </a:lnSpc>
              <a:spcBef>
                <a:spcPts val="0"/>
              </a:spcBef>
              <a:spcAft>
                <a:spcPts val="0"/>
              </a:spcAft>
              <a:buClr>
                <a:srgbClr val="000000"/>
              </a:buClr>
              <a:buSzPts val="1700"/>
              <a:buFont typeface="Arial"/>
              <a:buChar char="•"/>
            </a:pPr>
            <a:r>
              <a:rPr b="0" i="0" lang="en" sz="1700" u="none" cap="none" strike="noStrike">
                <a:solidFill>
                  <a:srgbClr val="000000"/>
                </a:solidFill>
                <a:latin typeface="Helvetica Neue"/>
                <a:ea typeface="Helvetica Neue"/>
                <a:cs typeface="Helvetica Neue"/>
                <a:sym typeface="Helvetica Neue"/>
              </a:rPr>
              <a:t>Denver considered one of the most promising in digital economy (Innovation that Matters report &amp; </a:t>
            </a:r>
            <a:r>
              <a:rPr b="0" i="0" lang="en" sz="1700" u="sng" cap="none" strike="noStrike">
                <a:solidFill>
                  <a:schemeClr val="hlink"/>
                </a:solidFill>
                <a:latin typeface="Helvetica Neue"/>
                <a:ea typeface="Helvetica Neue"/>
                <a:cs typeface="Helvetica Neue"/>
                <a:sym typeface="Helvetica Neue"/>
                <a:hlinkClick r:id="rId3"/>
              </a:rPr>
              <a:t>tech.co</a:t>
            </a:r>
            <a:r>
              <a:rPr b="0" i="0" lang="en" sz="1700" u="none" cap="none" strike="noStrike">
                <a:solidFill>
                  <a:srgbClr val="000000"/>
                </a:solidFill>
                <a:latin typeface="Helvetica Neue"/>
                <a:ea typeface="Helvetica Neue"/>
                <a:cs typeface="Helvetica Neue"/>
                <a:sym typeface="Helvetica Neue"/>
              </a:rPr>
              <a:t>)</a:t>
            </a:r>
            <a:endParaRPr sz="1700"/>
          </a:p>
          <a:p>
            <a:pPr indent="-260350" lvl="0" marL="279400" marR="0" rtl="0" algn="l">
              <a:lnSpc>
                <a:spcPct val="90000"/>
              </a:lnSpc>
              <a:spcBef>
                <a:spcPts val="700"/>
              </a:spcBef>
              <a:spcAft>
                <a:spcPts val="0"/>
              </a:spcAft>
              <a:buClr>
                <a:srgbClr val="000000"/>
              </a:buClr>
              <a:buSzPts val="1700"/>
              <a:buFont typeface="Arial"/>
              <a:buChar char="•"/>
            </a:pPr>
            <a:r>
              <a:rPr b="0" i="0" lang="en" sz="1700" u="none" cap="none" strike="noStrike">
                <a:solidFill>
                  <a:srgbClr val="000000"/>
                </a:solidFill>
                <a:latin typeface="Helvetica Neue"/>
                <a:ea typeface="Helvetica Neue"/>
                <a:cs typeface="Helvetica Neue"/>
                <a:sym typeface="Helvetica Neue"/>
              </a:rPr>
              <a:t>Not just Denver - Boulder &amp; F</a:t>
            </a:r>
            <a:r>
              <a:rPr lang="en" sz="1700">
                <a:latin typeface="Helvetica Neue"/>
                <a:ea typeface="Helvetica Neue"/>
                <a:cs typeface="Helvetica Neue"/>
                <a:sym typeface="Helvetica Neue"/>
              </a:rPr>
              <a:t>ort</a:t>
            </a:r>
            <a:r>
              <a:rPr b="0" i="0" lang="en" sz="1700" u="none" cap="none" strike="noStrike">
                <a:solidFill>
                  <a:srgbClr val="000000"/>
                </a:solidFill>
                <a:latin typeface="Helvetica Neue"/>
                <a:ea typeface="Helvetica Neue"/>
                <a:cs typeface="Helvetica Neue"/>
                <a:sym typeface="Helvetica Neue"/>
              </a:rPr>
              <a:t> Collins considered to be an extremely innovative tech hub </a:t>
            </a:r>
            <a:endParaRPr sz="1700"/>
          </a:p>
          <a:p>
            <a:pPr indent="-260350" lvl="0" marL="279400" marR="0" rtl="0" algn="l">
              <a:lnSpc>
                <a:spcPct val="90000"/>
              </a:lnSpc>
              <a:spcBef>
                <a:spcPts val="700"/>
              </a:spcBef>
              <a:spcAft>
                <a:spcPts val="0"/>
              </a:spcAft>
              <a:buClr>
                <a:srgbClr val="000000"/>
              </a:buClr>
              <a:buSzPts val="1700"/>
              <a:buFont typeface="Arial"/>
              <a:buChar char="•"/>
            </a:pPr>
            <a:r>
              <a:rPr b="0" i="0" lang="en" sz="1700" u="none" cap="none" strike="noStrike">
                <a:solidFill>
                  <a:srgbClr val="000000"/>
                </a:solidFill>
                <a:latin typeface="Helvetica Neue"/>
                <a:ea typeface="Helvetica Neue"/>
                <a:cs typeface="Helvetica Neue"/>
                <a:sym typeface="Helvetica Neue"/>
              </a:rPr>
              <a:t>Colorado Startup funding is growing rapidly:</a:t>
            </a:r>
            <a:endParaRPr sz="1700"/>
          </a:p>
          <a:p>
            <a:pPr indent="-247650" lvl="1" marL="596900" marR="0" rtl="0" algn="l">
              <a:lnSpc>
                <a:spcPct val="90000"/>
              </a:lnSpc>
              <a:spcBef>
                <a:spcPts val="700"/>
              </a:spcBef>
              <a:spcAft>
                <a:spcPts val="0"/>
              </a:spcAft>
              <a:buClr>
                <a:srgbClr val="000000"/>
              </a:buClr>
              <a:buSzPts val="1700"/>
              <a:buFont typeface="Arial"/>
              <a:buChar char="•"/>
            </a:pPr>
            <a:r>
              <a:rPr b="0" i="0" lang="en" sz="1700" u="none" cap="none" strike="noStrike">
                <a:solidFill>
                  <a:srgbClr val="000000"/>
                </a:solidFill>
                <a:latin typeface="Helvetica Neue"/>
                <a:ea typeface="Helvetica Neue"/>
                <a:cs typeface="Helvetica Neue"/>
                <a:sym typeface="Helvetica Neue"/>
              </a:rPr>
              <a:t>$461M in 2013</a:t>
            </a:r>
            <a:endParaRPr sz="1700"/>
          </a:p>
          <a:p>
            <a:pPr indent="-247650" lvl="1" marL="596900" marR="0" rtl="0" algn="l">
              <a:lnSpc>
                <a:spcPct val="90000"/>
              </a:lnSpc>
              <a:spcBef>
                <a:spcPts val="700"/>
              </a:spcBef>
              <a:spcAft>
                <a:spcPts val="0"/>
              </a:spcAft>
              <a:buClr>
                <a:srgbClr val="000000"/>
              </a:buClr>
              <a:buSzPts val="1700"/>
              <a:buFont typeface="Arial"/>
              <a:buChar char="•"/>
            </a:pPr>
            <a:r>
              <a:rPr b="0" i="0" lang="en" sz="1700" u="none" cap="none" strike="noStrike">
                <a:solidFill>
                  <a:srgbClr val="000000"/>
                </a:solidFill>
                <a:latin typeface="Helvetica Neue"/>
                <a:ea typeface="Helvetica Neue"/>
                <a:cs typeface="Helvetica Neue"/>
                <a:sym typeface="Helvetica Neue"/>
              </a:rPr>
              <a:t>$758M in 2014 </a:t>
            </a:r>
            <a:endParaRPr sz="1700"/>
          </a:p>
          <a:p>
            <a:pPr indent="-247650" lvl="1" marL="596900" marR="0" rtl="0" algn="l">
              <a:lnSpc>
                <a:spcPct val="90000"/>
              </a:lnSpc>
              <a:spcBef>
                <a:spcPts val="700"/>
              </a:spcBef>
              <a:spcAft>
                <a:spcPts val="0"/>
              </a:spcAft>
              <a:buClr>
                <a:srgbClr val="000000"/>
              </a:buClr>
              <a:buSzPts val="1700"/>
              <a:buFont typeface="Arial"/>
              <a:buChar char="•"/>
            </a:pPr>
            <a:r>
              <a:rPr b="0" i="0" lang="en" sz="1700" u="none" cap="none" strike="noStrike">
                <a:solidFill>
                  <a:srgbClr val="000000"/>
                </a:solidFill>
                <a:latin typeface="Helvetica Neue"/>
                <a:ea typeface="Helvetica Neue"/>
                <a:cs typeface="Helvetica Neue"/>
                <a:sym typeface="Helvetica Neue"/>
              </a:rPr>
              <a:t>$683M in 2015</a:t>
            </a:r>
            <a:endParaRPr sz="1700"/>
          </a:p>
          <a:p>
            <a:pPr indent="-247650" lvl="1" marL="596900" marR="0" rtl="0" algn="l">
              <a:lnSpc>
                <a:spcPct val="90000"/>
              </a:lnSpc>
              <a:spcBef>
                <a:spcPts val="700"/>
              </a:spcBef>
              <a:spcAft>
                <a:spcPts val="0"/>
              </a:spcAft>
              <a:buClr>
                <a:srgbClr val="000000"/>
              </a:buClr>
              <a:buSzPts val="1700"/>
              <a:buFont typeface="Arial"/>
              <a:buChar char="•"/>
            </a:pPr>
            <a:r>
              <a:rPr b="0" i="0" lang="en" sz="1700" u="none" cap="none" strike="noStrike">
                <a:solidFill>
                  <a:srgbClr val="000000"/>
                </a:solidFill>
                <a:latin typeface="Helvetica Neue"/>
                <a:ea typeface="Helvetica Neue"/>
                <a:cs typeface="Helvetica Neue"/>
                <a:sym typeface="Helvetica Neue"/>
              </a:rPr>
              <a:t>$780M in 2016</a:t>
            </a:r>
            <a:endParaRPr sz="1700"/>
          </a:p>
          <a:p>
            <a:pPr indent="-247650" lvl="1" marL="596900" marR="0" rtl="0" algn="l">
              <a:lnSpc>
                <a:spcPct val="90000"/>
              </a:lnSpc>
              <a:spcBef>
                <a:spcPts val="700"/>
              </a:spcBef>
              <a:spcAft>
                <a:spcPts val="0"/>
              </a:spcAft>
              <a:buClr>
                <a:srgbClr val="000000"/>
              </a:buClr>
              <a:buSzPts val="1700"/>
              <a:buFont typeface="Arial"/>
              <a:buChar char="•"/>
            </a:pPr>
            <a:r>
              <a:rPr b="0" i="0" lang="en" sz="1700" u="none" cap="none" strike="noStrike">
                <a:solidFill>
                  <a:srgbClr val="000000"/>
                </a:solidFill>
                <a:latin typeface="Helvetica Neue"/>
                <a:ea typeface="Helvetica Neue"/>
                <a:cs typeface="Helvetica Neue"/>
                <a:sym typeface="Helvetica Neue"/>
              </a:rPr>
              <a:t>$1.1B in 2017</a:t>
            </a:r>
            <a:endParaRPr sz="1700"/>
          </a:p>
          <a:p>
            <a:pPr indent="-234950" lvl="0" marL="254000" marR="0" rtl="0" algn="l">
              <a:lnSpc>
                <a:spcPct val="90000"/>
              </a:lnSpc>
              <a:spcBef>
                <a:spcPts val="700"/>
              </a:spcBef>
              <a:spcAft>
                <a:spcPts val="0"/>
              </a:spcAft>
              <a:buClr>
                <a:srgbClr val="000000"/>
              </a:buClr>
              <a:buSzPts val="1700"/>
              <a:buFont typeface="Arial"/>
              <a:buChar char="•"/>
            </a:pPr>
            <a:r>
              <a:rPr b="0" i="0" lang="en" sz="1700" u="none" cap="none" strike="noStrike">
                <a:solidFill>
                  <a:srgbClr val="000000"/>
                </a:solidFill>
                <a:latin typeface="Helvetica Neue"/>
                <a:ea typeface="Helvetica Neue"/>
                <a:cs typeface="Helvetica Neue"/>
                <a:sym typeface="Helvetica Neue"/>
              </a:rPr>
              <a:t>Colorado has a thriving tech scene with a multitude of company types (which is rare)</a:t>
            </a:r>
            <a:endParaRPr sz="1700"/>
          </a:p>
        </p:txBody>
      </p:sp>
      <p:sp>
        <p:nvSpPr>
          <p:cNvPr id="1857" name="Shape 1857"/>
          <p:cNvSpPr/>
          <p:nvPr/>
        </p:nvSpPr>
        <p:spPr>
          <a:xfrm>
            <a:off x="358024" y="484533"/>
            <a:ext cx="6965100" cy="511800"/>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i="0" lang="en" sz="2700" u="none" cap="none" strike="noStrike">
                <a:solidFill>
                  <a:srgbClr val="000000"/>
                </a:solidFill>
                <a:latin typeface="Helvetica Neue"/>
                <a:ea typeface="Helvetica Neue"/>
                <a:cs typeface="Helvetica Neue"/>
                <a:sym typeface="Helvetica Neue"/>
              </a:rPr>
              <a:t>DENVER MARKET</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1" name="Shape 1861"/>
        <p:cNvGrpSpPr/>
        <p:nvPr/>
      </p:nvGrpSpPr>
      <p:grpSpPr>
        <a:xfrm>
          <a:off x="0" y="0"/>
          <a:ext cx="0" cy="0"/>
          <a:chOff x="0" y="0"/>
          <a:chExt cx="0" cy="0"/>
        </a:xfrm>
      </p:grpSpPr>
      <p:pic>
        <p:nvPicPr>
          <p:cNvPr id="1862" name="Shape 1862"/>
          <p:cNvPicPr preferRelativeResize="0"/>
          <p:nvPr/>
        </p:nvPicPr>
        <p:blipFill rotWithShape="1">
          <a:blip r:embed="rId3">
            <a:alphaModFix/>
          </a:blip>
          <a:srcRect b="0" l="0" r="0" t="0"/>
          <a:stretch/>
        </p:blipFill>
        <p:spPr>
          <a:xfrm>
            <a:off x="5086055" y="3125212"/>
            <a:ext cx="2088853" cy="2088853"/>
          </a:xfrm>
          <a:prstGeom prst="rect">
            <a:avLst/>
          </a:prstGeom>
          <a:noFill/>
          <a:ln>
            <a:noFill/>
          </a:ln>
        </p:spPr>
      </p:pic>
      <p:pic>
        <p:nvPicPr>
          <p:cNvPr id="1863" name="Shape 1863"/>
          <p:cNvPicPr preferRelativeResize="0"/>
          <p:nvPr/>
        </p:nvPicPr>
        <p:blipFill rotWithShape="1">
          <a:blip r:embed="rId4">
            <a:alphaModFix/>
          </a:blip>
          <a:srcRect b="0" l="0" r="0" t="0"/>
          <a:stretch/>
        </p:blipFill>
        <p:spPr>
          <a:xfrm>
            <a:off x="6076483" y="2094102"/>
            <a:ext cx="2751262" cy="953999"/>
          </a:xfrm>
          <a:prstGeom prst="rect">
            <a:avLst/>
          </a:prstGeom>
          <a:noFill/>
          <a:ln>
            <a:noFill/>
          </a:ln>
        </p:spPr>
      </p:pic>
      <p:sp>
        <p:nvSpPr>
          <p:cNvPr id="1864" name="Shape 1864"/>
          <p:cNvSpPr/>
          <p:nvPr/>
        </p:nvSpPr>
        <p:spPr>
          <a:xfrm>
            <a:off x="358025" y="484525"/>
            <a:ext cx="8372100" cy="891900"/>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i="0" lang="en" sz="2700" u="none" cap="none" strike="noStrike">
                <a:solidFill>
                  <a:srgbClr val="000000"/>
                </a:solidFill>
                <a:latin typeface="Helvetica Neue"/>
                <a:ea typeface="Helvetica Neue"/>
                <a:cs typeface="Helvetica Neue"/>
                <a:sym typeface="Helvetica Neue"/>
              </a:rPr>
              <a:t>DENVER SUCCESS STORIES: ACQUISITIONS</a:t>
            </a:r>
            <a:endParaRPr sz="1400"/>
          </a:p>
        </p:txBody>
      </p:sp>
      <p:pic>
        <p:nvPicPr>
          <p:cNvPr id="1865" name="Shape 1865"/>
          <p:cNvPicPr preferRelativeResize="0"/>
          <p:nvPr/>
        </p:nvPicPr>
        <p:blipFill rotWithShape="1">
          <a:blip r:embed="rId5">
            <a:alphaModFix/>
          </a:blip>
          <a:srcRect b="0" l="0" r="0" t="0"/>
          <a:stretch/>
        </p:blipFill>
        <p:spPr>
          <a:xfrm>
            <a:off x="404352" y="1485758"/>
            <a:ext cx="2582190" cy="841423"/>
          </a:xfrm>
          <a:prstGeom prst="rect">
            <a:avLst/>
          </a:prstGeom>
          <a:noFill/>
          <a:ln>
            <a:noFill/>
          </a:ln>
        </p:spPr>
      </p:pic>
      <p:pic>
        <p:nvPicPr>
          <p:cNvPr id="1866" name="Shape 1866"/>
          <p:cNvPicPr preferRelativeResize="0"/>
          <p:nvPr/>
        </p:nvPicPr>
        <p:blipFill rotWithShape="1">
          <a:blip r:embed="rId6">
            <a:alphaModFix/>
          </a:blip>
          <a:srcRect b="0" l="0" r="0" t="0"/>
          <a:stretch/>
        </p:blipFill>
        <p:spPr>
          <a:xfrm>
            <a:off x="2343541" y="2436504"/>
            <a:ext cx="3224601" cy="892896"/>
          </a:xfrm>
          <a:prstGeom prst="rect">
            <a:avLst/>
          </a:prstGeom>
          <a:noFill/>
          <a:ln>
            <a:noFill/>
          </a:ln>
        </p:spPr>
      </p:pic>
      <p:pic>
        <p:nvPicPr>
          <p:cNvPr id="1867" name="Shape 1867"/>
          <p:cNvPicPr preferRelativeResize="0"/>
          <p:nvPr/>
        </p:nvPicPr>
        <p:blipFill rotWithShape="1">
          <a:blip r:embed="rId7">
            <a:alphaModFix/>
          </a:blip>
          <a:srcRect b="0" l="0" r="0" t="0"/>
          <a:stretch/>
        </p:blipFill>
        <p:spPr>
          <a:xfrm>
            <a:off x="4293963" y="1074782"/>
            <a:ext cx="3673036" cy="765773"/>
          </a:xfrm>
          <a:prstGeom prst="rect">
            <a:avLst/>
          </a:prstGeom>
          <a:noFill/>
          <a:ln>
            <a:noFill/>
          </a:ln>
        </p:spPr>
      </p:pic>
      <p:pic>
        <p:nvPicPr>
          <p:cNvPr id="1868" name="Shape 1868"/>
          <p:cNvPicPr preferRelativeResize="0"/>
          <p:nvPr/>
        </p:nvPicPr>
        <p:blipFill rotWithShape="1">
          <a:blip r:embed="rId8">
            <a:alphaModFix/>
          </a:blip>
          <a:srcRect b="0" l="0" r="0" t="0"/>
          <a:stretch/>
        </p:blipFill>
        <p:spPr>
          <a:xfrm>
            <a:off x="-315824" y="2873116"/>
            <a:ext cx="3594755" cy="227037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2" name="Shape 1872"/>
        <p:cNvGrpSpPr/>
        <p:nvPr/>
      </p:nvGrpSpPr>
      <p:grpSpPr>
        <a:xfrm>
          <a:off x="0" y="0"/>
          <a:ext cx="0" cy="0"/>
          <a:chOff x="0" y="0"/>
          <a:chExt cx="0" cy="0"/>
        </a:xfrm>
      </p:grpSpPr>
      <p:sp>
        <p:nvSpPr>
          <p:cNvPr id="1873" name="Shape 1873"/>
          <p:cNvSpPr/>
          <p:nvPr/>
        </p:nvSpPr>
        <p:spPr>
          <a:xfrm>
            <a:off x="358025" y="484525"/>
            <a:ext cx="8372100" cy="891900"/>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i="0" lang="en" sz="2700" u="none" cap="none" strike="noStrike">
                <a:solidFill>
                  <a:srgbClr val="000000"/>
                </a:solidFill>
                <a:latin typeface="Helvetica Neue"/>
                <a:ea typeface="Helvetica Neue"/>
                <a:cs typeface="Helvetica Neue"/>
                <a:sym typeface="Helvetica Neue"/>
              </a:rPr>
              <a:t>DENVER SUCCESS</a:t>
            </a:r>
            <a:r>
              <a:rPr b="1" lang="en" sz="2700">
                <a:latin typeface="Helvetica Neue"/>
                <a:ea typeface="Helvetica Neue"/>
                <a:cs typeface="Helvetica Neue"/>
                <a:sym typeface="Helvetica Neue"/>
              </a:rPr>
              <a:t>ES</a:t>
            </a:r>
            <a:r>
              <a:rPr b="1" i="0" lang="en" sz="2700" u="none" cap="none" strike="noStrike">
                <a:solidFill>
                  <a:srgbClr val="000000"/>
                </a:solidFill>
                <a:latin typeface="Helvetica Neue"/>
                <a:ea typeface="Helvetica Neue"/>
                <a:cs typeface="Helvetica Neue"/>
                <a:sym typeface="Helvetica Neue"/>
              </a:rPr>
              <a:t>: LEGENDARY AGENCIES</a:t>
            </a:r>
            <a:endParaRPr sz="1400"/>
          </a:p>
        </p:txBody>
      </p:sp>
      <p:pic>
        <p:nvPicPr>
          <p:cNvPr id="1874" name="Shape 1874"/>
          <p:cNvPicPr preferRelativeResize="0"/>
          <p:nvPr/>
        </p:nvPicPr>
        <p:blipFill rotWithShape="1">
          <a:blip r:embed="rId3">
            <a:alphaModFix/>
          </a:blip>
          <a:srcRect b="0" l="0" r="0" t="0"/>
          <a:stretch/>
        </p:blipFill>
        <p:spPr>
          <a:xfrm>
            <a:off x="563045" y="1598659"/>
            <a:ext cx="1943540" cy="1943541"/>
          </a:xfrm>
          <a:prstGeom prst="rect">
            <a:avLst/>
          </a:prstGeom>
          <a:noFill/>
          <a:ln>
            <a:noFill/>
          </a:ln>
        </p:spPr>
      </p:pic>
      <p:pic>
        <p:nvPicPr>
          <p:cNvPr id="1875" name="Shape 1875"/>
          <p:cNvPicPr preferRelativeResize="0"/>
          <p:nvPr/>
        </p:nvPicPr>
        <p:blipFill rotWithShape="1">
          <a:blip r:embed="rId4">
            <a:alphaModFix/>
          </a:blip>
          <a:srcRect b="0" l="0" r="0" t="0"/>
          <a:stretch/>
        </p:blipFill>
        <p:spPr>
          <a:xfrm>
            <a:off x="3341197" y="1462876"/>
            <a:ext cx="2461607" cy="2214739"/>
          </a:xfrm>
          <a:prstGeom prst="rect">
            <a:avLst/>
          </a:prstGeom>
          <a:noFill/>
          <a:ln>
            <a:noFill/>
          </a:ln>
        </p:spPr>
      </p:pic>
      <p:pic>
        <p:nvPicPr>
          <p:cNvPr id="1876" name="Shape 1876"/>
          <p:cNvPicPr preferRelativeResize="0"/>
          <p:nvPr/>
        </p:nvPicPr>
        <p:blipFill rotWithShape="1">
          <a:blip r:embed="rId5">
            <a:alphaModFix/>
          </a:blip>
          <a:srcRect b="0" l="0" r="0" t="0"/>
          <a:stretch/>
        </p:blipFill>
        <p:spPr>
          <a:xfrm>
            <a:off x="6637415" y="1746657"/>
            <a:ext cx="2197263" cy="164794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0" name="Shape 1880"/>
        <p:cNvGrpSpPr/>
        <p:nvPr/>
      </p:nvGrpSpPr>
      <p:grpSpPr>
        <a:xfrm>
          <a:off x="0" y="0"/>
          <a:ext cx="0" cy="0"/>
          <a:chOff x="0" y="0"/>
          <a:chExt cx="0" cy="0"/>
        </a:xfrm>
      </p:grpSpPr>
      <p:sp>
        <p:nvSpPr>
          <p:cNvPr id="1881" name="Shape 1881"/>
          <p:cNvSpPr/>
          <p:nvPr/>
        </p:nvSpPr>
        <p:spPr>
          <a:xfrm>
            <a:off x="358025" y="484525"/>
            <a:ext cx="8492400" cy="891900"/>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i="0" lang="en" sz="2700" u="none" cap="none" strike="noStrike">
                <a:solidFill>
                  <a:srgbClr val="000000"/>
                </a:solidFill>
                <a:latin typeface="Helvetica Neue"/>
                <a:ea typeface="Helvetica Neue"/>
                <a:cs typeface="Helvetica Neue"/>
                <a:sym typeface="Helvetica Neue"/>
              </a:rPr>
              <a:t>DENVER SUCCESS</a:t>
            </a:r>
            <a:r>
              <a:rPr b="1" lang="en" sz="2700">
                <a:latin typeface="Helvetica Neue"/>
                <a:ea typeface="Helvetica Neue"/>
                <a:cs typeface="Helvetica Neue"/>
                <a:sym typeface="Helvetica Neue"/>
              </a:rPr>
              <a:t>ES</a:t>
            </a:r>
            <a:r>
              <a:rPr b="1" i="0" lang="en" sz="2700" u="none" cap="none" strike="noStrike">
                <a:solidFill>
                  <a:srgbClr val="000000"/>
                </a:solidFill>
                <a:latin typeface="Helvetica Neue"/>
                <a:ea typeface="Helvetica Neue"/>
                <a:cs typeface="Helvetica Neue"/>
                <a:sym typeface="Helvetica Neue"/>
              </a:rPr>
              <a:t>: FORTUNE 500 COMPANIES</a:t>
            </a:r>
            <a:endParaRPr sz="1400"/>
          </a:p>
        </p:txBody>
      </p:sp>
      <p:pic>
        <p:nvPicPr>
          <p:cNvPr id="1882" name="Shape 1882"/>
          <p:cNvPicPr preferRelativeResize="0"/>
          <p:nvPr/>
        </p:nvPicPr>
        <p:blipFill rotWithShape="1">
          <a:blip r:embed="rId3">
            <a:alphaModFix/>
          </a:blip>
          <a:srcRect b="0" l="0" r="0" t="0"/>
          <a:stretch/>
        </p:blipFill>
        <p:spPr>
          <a:xfrm>
            <a:off x="6177561" y="1009670"/>
            <a:ext cx="2827179" cy="1106459"/>
          </a:xfrm>
          <a:prstGeom prst="rect">
            <a:avLst/>
          </a:prstGeom>
          <a:noFill/>
          <a:ln>
            <a:noFill/>
          </a:ln>
        </p:spPr>
      </p:pic>
      <p:pic>
        <p:nvPicPr>
          <p:cNvPr id="1883" name="Shape 1883"/>
          <p:cNvPicPr preferRelativeResize="0"/>
          <p:nvPr/>
        </p:nvPicPr>
        <p:blipFill rotWithShape="1">
          <a:blip r:embed="rId4">
            <a:alphaModFix/>
          </a:blip>
          <a:srcRect b="0" l="0" r="0" t="0"/>
          <a:stretch/>
        </p:blipFill>
        <p:spPr>
          <a:xfrm>
            <a:off x="2244911" y="1302045"/>
            <a:ext cx="3757349" cy="893471"/>
          </a:xfrm>
          <a:prstGeom prst="rect">
            <a:avLst/>
          </a:prstGeom>
          <a:noFill/>
          <a:ln>
            <a:noFill/>
          </a:ln>
        </p:spPr>
      </p:pic>
      <p:pic>
        <p:nvPicPr>
          <p:cNvPr id="1884" name="Shape 1884"/>
          <p:cNvPicPr preferRelativeResize="0"/>
          <p:nvPr/>
        </p:nvPicPr>
        <p:blipFill rotWithShape="1">
          <a:blip r:embed="rId5">
            <a:alphaModFix/>
          </a:blip>
          <a:srcRect b="0" l="0" r="0" t="0"/>
          <a:stretch/>
        </p:blipFill>
        <p:spPr>
          <a:xfrm>
            <a:off x="2313243" y="2515056"/>
            <a:ext cx="2420456" cy="1045244"/>
          </a:xfrm>
          <a:prstGeom prst="rect">
            <a:avLst/>
          </a:prstGeom>
          <a:noFill/>
          <a:ln>
            <a:noFill/>
          </a:ln>
        </p:spPr>
      </p:pic>
      <p:pic>
        <p:nvPicPr>
          <p:cNvPr id="1885" name="Shape 1885"/>
          <p:cNvPicPr preferRelativeResize="0"/>
          <p:nvPr/>
        </p:nvPicPr>
        <p:blipFill rotWithShape="1">
          <a:blip r:embed="rId6">
            <a:alphaModFix/>
          </a:blip>
          <a:srcRect b="0" l="0" r="0" t="0"/>
          <a:stretch/>
        </p:blipFill>
        <p:spPr>
          <a:xfrm>
            <a:off x="5127088" y="3098288"/>
            <a:ext cx="3262088" cy="2174725"/>
          </a:xfrm>
          <a:prstGeom prst="rect">
            <a:avLst/>
          </a:prstGeom>
          <a:noFill/>
          <a:ln>
            <a:noFill/>
          </a:ln>
        </p:spPr>
      </p:pic>
      <p:pic>
        <p:nvPicPr>
          <p:cNvPr id="1886" name="Shape 1886"/>
          <p:cNvPicPr preferRelativeResize="0"/>
          <p:nvPr/>
        </p:nvPicPr>
        <p:blipFill rotWithShape="1">
          <a:blip r:embed="rId7">
            <a:alphaModFix/>
          </a:blip>
          <a:srcRect b="0" l="0" r="0" t="0"/>
          <a:stretch/>
        </p:blipFill>
        <p:spPr>
          <a:xfrm>
            <a:off x="553925" y="3271465"/>
            <a:ext cx="1404459" cy="472296"/>
          </a:xfrm>
          <a:prstGeom prst="rect">
            <a:avLst/>
          </a:prstGeom>
          <a:noFill/>
          <a:ln>
            <a:noFill/>
          </a:ln>
        </p:spPr>
      </p:pic>
      <p:pic>
        <p:nvPicPr>
          <p:cNvPr id="1887" name="Shape 1887"/>
          <p:cNvPicPr preferRelativeResize="0"/>
          <p:nvPr/>
        </p:nvPicPr>
        <p:blipFill rotWithShape="1">
          <a:blip r:embed="rId8">
            <a:alphaModFix/>
          </a:blip>
          <a:srcRect b="0" l="0" r="0" t="0"/>
          <a:stretch/>
        </p:blipFill>
        <p:spPr>
          <a:xfrm>
            <a:off x="395125" y="3879835"/>
            <a:ext cx="3448227" cy="1045245"/>
          </a:xfrm>
          <a:prstGeom prst="rect">
            <a:avLst/>
          </a:prstGeom>
          <a:noFill/>
          <a:ln>
            <a:noFill/>
          </a:ln>
        </p:spPr>
      </p:pic>
      <p:pic>
        <p:nvPicPr>
          <p:cNvPr id="1888" name="Shape 1888"/>
          <p:cNvPicPr preferRelativeResize="0"/>
          <p:nvPr/>
        </p:nvPicPr>
        <p:blipFill rotWithShape="1">
          <a:blip r:embed="rId9">
            <a:alphaModFix/>
          </a:blip>
          <a:srcRect b="0" l="0" r="0" t="0"/>
          <a:stretch/>
        </p:blipFill>
        <p:spPr>
          <a:xfrm>
            <a:off x="395128" y="1376414"/>
            <a:ext cx="1563255" cy="1563255"/>
          </a:xfrm>
          <a:prstGeom prst="rect">
            <a:avLst/>
          </a:prstGeom>
          <a:noFill/>
          <a:ln>
            <a:noFill/>
          </a:ln>
        </p:spPr>
      </p:pic>
      <p:pic>
        <p:nvPicPr>
          <p:cNvPr id="1889" name="Shape 1889"/>
          <p:cNvPicPr preferRelativeResize="0"/>
          <p:nvPr/>
        </p:nvPicPr>
        <p:blipFill rotWithShape="1">
          <a:blip r:embed="rId10">
            <a:alphaModFix/>
          </a:blip>
          <a:srcRect b="0" l="0" r="0" t="0"/>
          <a:stretch/>
        </p:blipFill>
        <p:spPr>
          <a:xfrm>
            <a:off x="5088580" y="2195534"/>
            <a:ext cx="3691075" cy="107594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3" name="Shape 1893"/>
        <p:cNvGrpSpPr/>
        <p:nvPr/>
      </p:nvGrpSpPr>
      <p:grpSpPr>
        <a:xfrm>
          <a:off x="0" y="0"/>
          <a:ext cx="0" cy="0"/>
          <a:chOff x="0" y="0"/>
          <a:chExt cx="0" cy="0"/>
        </a:xfrm>
      </p:grpSpPr>
      <p:sp>
        <p:nvSpPr>
          <p:cNvPr id="1894" name="Shape 1894"/>
          <p:cNvSpPr/>
          <p:nvPr/>
        </p:nvSpPr>
        <p:spPr>
          <a:xfrm>
            <a:off x="358024" y="484533"/>
            <a:ext cx="6965100" cy="891900"/>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i="0" lang="en" sz="2700" u="none" cap="none" strike="noStrike">
                <a:solidFill>
                  <a:srgbClr val="000000"/>
                </a:solidFill>
                <a:latin typeface="Helvetica Neue"/>
                <a:ea typeface="Helvetica Neue"/>
                <a:cs typeface="Helvetica Neue"/>
                <a:sym typeface="Helvetica Neue"/>
              </a:rPr>
              <a:t>DENVER SUCCESS STORIES: GROWING STARTUPS</a:t>
            </a:r>
            <a:endParaRPr sz="1400"/>
          </a:p>
        </p:txBody>
      </p:sp>
      <p:pic>
        <p:nvPicPr>
          <p:cNvPr id="1895" name="Shape 1895"/>
          <p:cNvPicPr preferRelativeResize="0"/>
          <p:nvPr/>
        </p:nvPicPr>
        <p:blipFill rotWithShape="1">
          <a:blip r:embed="rId3">
            <a:alphaModFix/>
          </a:blip>
          <a:srcRect b="0" l="0" r="0" t="0"/>
          <a:stretch/>
        </p:blipFill>
        <p:spPr>
          <a:xfrm>
            <a:off x="543679" y="1893741"/>
            <a:ext cx="1843062" cy="2171872"/>
          </a:xfrm>
          <a:prstGeom prst="rect">
            <a:avLst/>
          </a:prstGeom>
          <a:noFill/>
          <a:ln>
            <a:noFill/>
          </a:ln>
        </p:spPr>
      </p:pic>
      <p:pic>
        <p:nvPicPr>
          <p:cNvPr id="1896" name="Shape 1896"/>
          <p:cNvPicPr preferRelativeResize="0"/>
          <p:nvPr/>
        </p:nvPicPr>
        <p:blipFill rotWithShape="1">
          <a:blip r:embed="rId4">
            <a:alphaModFix/>
          </a:blip>
          <a:srcRect b="0" l="0" r="0" t="0"/>
          <a:stretch/>
        </p:blipFill>
        <p:spPr>
          <a:xfrm>
            <a:off x="3272295" y="1826665"/>
            <a:ext cx="2045651" cy="2045651"/>
          </a:xfrm>
          <a:prstGeom prst="rect">
            <a:avLst/>
          </a:prstGeom>
          <a:noFill/>
          <a:ln>
            <a:noFill/>
          </a:ln>
        </p:spPr>
      </p:pic>
      <p:pic>
        <p:nvPicPr>
          <p:cNvPr id="1897" name="Shape 1897"/>
          <p:cNvPicPr preferRelativeResize="0"/>
          <p:nvPr/>
        </p:nvPicPr>
        <p:blipFill rotWithShape="1">
          <a:blip r:embed="rId5">
            <a:alphaModFix/>
          </a:blip>
          <a:srcRect b="0" l="0" r="0" t="0"/>
          <a:stretch/>
        </p:blipFill>
        <p:spPr>
          <a:xfrm>
            <a:off x="6203500" y="1713075"/>
            <a:ext cx="2272524" cy="22725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1" name="Shape 1901"/>
        <p:cNvGrpSpPr/>
        <p:nvPr/>
      </p:nvGrpSpPr>
      <p:grpSpPr>
        <a:xfrm>
          <a:off x="0" y="0"/>
          <a:ext cx="0" cy="0"/>
          <a:chOff x="0" y="0"/>
          <a:chExt cx="0" cy="0"/>
        </a:xfrm>
      </p:grpSpPr>
      <p:sp>
        <p:nvSpPr>
          <p:cNvPr id="1902" name="Shape 1902"/>
          <p:cNvSpPr/>
          <p:nvPr/>
        </p:nvSpPr>
        <p:spPr>
          <a:xfrm>
            <a:off x="362701" y="504165"/>
            <a:ext cx="6965100" cy="408000"/>
          </a:xfrm>
          <a:prstGeom prst="rect">
            <a:avLst/>
          </a:prstGeom>
          <a:noFill/>
          <a:ln>
            <a:noFill/>
          </a:ln>
        </p:spPr>
        <p:txBody>
          <a:bodyPr anchorCtr="0" anchor="ctr" bIns="44675" lIns="44675" spcFirstLastPara="1" rIns="44675" wrap="square" tIns="44675">
            <a:noAutofit/>
          </a:bodyPr>
          <a:lstStyle/>
          <a:p>
            <a:pPr indent="0" lvl="0" marL="0" marR="0" rtl="0" algn="l">
              <a:lnSpc>
                <a:spcPct val="85714"/>
              </a:lnSpc>
              <a:spcBef>
                <a:spcPts val="0"/>
              </a:spcBef>
              <a:spcAft>
                <a:spcPts val="0"/>
              </a:spcAft>
              <a:buClr>
                <a:srgbClr val="000000"/>
              </a:buClr>
              <a:buSzPts val="2700"/>
              <a:buFont typeface="Arial"/>
              <a:buNone/>
            </a:pPr>
            <a:r>
              <a:rPr b="1" i="0" lang="en" sz="2700" u="none" cap="none" strike="noStrike">
                <a:solidFill>
                  <a:srgbClr val="000000"/>
                </a:solidFill>
                <a:latin typeface="Arial"/>
                <a:ea typeface="Arial"/>
                <a:cs typeface="Arial"/>
                <a:sym typeface="Arial"/>
              </a:rPr>
              <a:t>BLOGS AND ONLINE RESOURCES</a:t>
            </a:r>
            <a:endParaRPr sz="1400"/>
          </a:p>
        </p:txBody>
      </p:sp>
      <p:sp>
        <p:nvSpPr>
          <p:cNvPr id="1903" name="Shape 1903"/>
          <p:cNvSpPr/>
          <p:nvPr/>
        </p:nvSpPr>
        <p:spPr>
          <a:xfrm>
            <a:off x="440452" y="1121802"/>
            <a:ext cx="7730700" cy="3848700"/>
          </a:xfrm>
          <a:prstGeom prst="rect">
            <a:avLst/>
          </a:prstGeom>
          <a:noFill/>
          <a:ln>
            <a:noFill/>
          </a:ln>
        </p:spPr>
        <p:txBody>
          <a:bodyPr anchorCtr="0" anchor="t" bIns="44675" lIns="44675" spcFirstLastPara="1" rIns="44675" wrap="square" tIns="44675">
            <a:noAutofit/>
          </a:bodyPr>
          <a:lstStyle/>
          <a:p>
            <a:pPr indent="-349250" lvl="0" marL="457200" marR="0" rtl="0" algn="l">
              <a:lnSpc>
                <a:spcPct val="126315"/>
              </a:lnSpc>
              <a:spcBef>
                <a:spcPts val="0"/>
              </a:spcBef>
              <a:spcAft>
                <a:spcPts val="0"/>
              </a:spcAft>
              <a:buSzPts val="19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3"/>
              </a:rPr>
              <a:t>Built In Colorado</a:t>
            </a:r>
            <a:endParaRPr sz="1400"/>
          </a:p>
          <a:p>
            <a:pPr indent="-349250" lvl="0" marL="457200" marR="0" rtl="0" algn="l">
              <a:lnSpc>
                <a:spcPct val="126315"/>
              </a:lnSpc>
              <a:spcBef>
                <a:spcPts val="0"/>
              </a:spcBef>
              <a:spcAft>
                <a:spcPts val="0"/>
              </a:spcAft>
              <a:buSzPts val="19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4"/>
              </a:rPr>
              <a:t>Denver Egotist</a:t>
            </a:r>
            <a:endParaRPr sz="1400"/>
          </a:p>
          <a:p>
            <a:pPr indent="-349250" lvl="0" marL="457200" marR="0" rtl="0" algn="l">
              <a:lnSpc>
                <a:spcPct val="126315"/>
              </a:lnSpc>
              <a:spcBef>
                <a:spcPts val="0"/>
              </a:spcBef>
              <a:spcAft>
                <a:spcPts val="0"/>
              </a:spcAft>
              <a:buSzPts val="19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5"/>
              </a:rPr>
              <a:t>Colorado Technology Association</a:t>
            </a:r>
            <a:endParaRPr sz="1400"/>
          </a:p>
          <a:p>
            <a:pPr indent="-349250" lvl="0" marL="457200" marR="0" rtl="0" algn="l">
              <a:lnSpc>
                <a:spcPct val="126315"/>
              </a:lnSpc>
              <a:spcBef>
                <a:spcPts val="0"/>
              </a:spcBef>
              <a:spcAft>
                <a:spcPts val="0"/>
              </a:spcAft>
              <a:buSzPts val="19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6"/>
              </a:rPr>
              <a:t>Denverite - Startups</a:t>
            </a:r>
            <a:endParaRPr sz="1400"/>
          </a:p>
          <a:p>
            <a:pPr indent="-349250" lvl="0" marL="457200" marR="0" rtl="0" algn="l">
              <a:lnSpc>
                <a:spcPct val="126315"/>
              </a:lnSpc>
              <a:spcBef>
                <a:spcPts val="0"/>
              </a:spcBef>
              <a:spcAft>
                <a:spcPts val="0"/>
              </a:spcAft>
              <a:buSzPts val="19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7"/>
              </a:rPr>
              <a:t>Meetup + any tech-related search word</a:t>
            </a:r>
            <a:endParaRPr sz="1400"/>
          </a:p>
          <a:p>
            <a:pPr indent="-349250" lvl="0" marL="457200" marR="0" rtl="0" algn="l">
              <a:lnSpc>
                <a:spcPct val="126315"/>
              </a:lnSpc>
              <a:spcBef>
                <a:spcPts val="0"/>
              </a:spcBef>
              <a:spcAft>
                <a:spcPts val="0"/>
              </a:spcAft>
              <a:buSzPts val="19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8"/>
              </a:rPr>
              <a:t>AngelList</a:t>
            </a:r>
            <a:endParaRPr sz="1400"/>
          </a:p>
          <a:p>
            <a:pPr indent="-349250" lvl="0" marL="457200" marR="0" rtl="0" algn="l">
              <a:lnSpc>
                <a:spcPct val="126315"/>
              </a:lnSpc>
              <a:spcBef>
                <a:spcPts val="0"/>
              </a:spcBef>
              <a:spcAft>
                <a:spcPts val="0"/>
              </a:spcAft>
              <a:buSzPts val="1900"/>
              <a:buFont typeface="Helvetica Neue"/>
              <a:buChar char="●"/>
            </a:pPr>
            <a:r>
              <a:rPr lang="en" sz="1900" u="sng">
                <a:solidFill>
                  <a:srgbClr val="0000FF"/>
                </a:solidFill>
                <a:latin typeface="Helvetica Neue"/>
                <a:ea typeface="Helvetica Neue"/>
                <a:cs typeface="Helvetica Neue"/>
                <a:sym typeface="Helvetica Neue"/>
              </a:rPr>
              <a:t>T</a:t>
            </a:r>
            <a:r>
              <a:rPr b="0" i="0" lang="en" sz="1900" u="sng" cap="none" strike="noStrike">
                <a:solidFill>
                  <a:schemeClr val="hlink"/>
                </a:solidFill>
                <a:latin typeface="Helvetica Neue"/>
                <a:ea typeface="Helvetica Neue"/>
                <a:cs typeface="Helvetica Neue"/>
                <a:sym typeface="Helvetica Neue"/>
                <a:hlinkClick r:id="rId9"/>
              </a:rPr>
              <a:t>ech.co Denver</a:t>
            </a:r>
            <a:endParaRPr sz="1400"/>
          </a:p>
          <a:p>
            <a:pPr indent="-349250" lvl="0" marL="457200" marR="0" rtl="0" algn="l">
              <a:lnSpc>
                <a:spcPct val="126315"/>
              </a:lnSpc>
              <a:spcBef>
                <a:spcPts val="0"/>
              </a:spcBef>
              <a:spcAft>
                <a:spcPts val="0"/>
              </a:spcAft>
              <a:buSzPts val="19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10"/>
              </a:rPr>
              <a:t>Denver Business Journal - Tech News</a:t>
            </a:r>
            <a:endParaRPr sz="1400"/>
          </a:p>
          <a:p>
            <a:pPr indent="-349250" lvl="0" marL="457200" marR="0" rtl="0" algn="l">
              <a:lnSpc>
                <a:spcPct val="126315"/>
              </a:lnSpc>
              <a:spcBef>
                <a:spcPts val="0"/>
              </a:spcBef>
              <a:spcAft>
                <a:spcPts val="0"/>
              </a:spcAft>
              <a:buSzPts val="1900"/>
              <a:buFont typeface="Helvetica Neue"/>
              <a:buChar char="●"/>
            </a:pPr>
            <a:r>
              <a:rPr b="0" i="0" lang="en" sz="1900" u="sng" cap="none" strike="noStrike">
                <a:solidFill>
                  <a:schemeClr val="hlink"/>
                </a:solidFill>
                <a:latin typeface="Helvetica Neue"/>
                <a:ea typeface="Helvetica Neue"/>
                <a:cs typeface="Helvetica Neue"/>
                <a:sym typeface="Helvetica Neue"/>
                <a:hlinkClick r:id="rId11"/>
              </a:rPr>
              <a:t>Denver Post - Tech</a:t>
            </a:r>
            <a:endParaRPr sz="1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7" name="Shape 1907"/>
        <p:cNvGrpSpPr/>
        <p:nvPr/>
      </p:nvGrpSpPr>
      <p:grpSpPr>
        <a:xfrm>
          <a:off x="0" y="0"/>
          <a:ext cx="0" cy="0"/>
          <a:chOff x="0" y="0"/>
          <a:chExt cx="0" cy="0"/>
        </a:xfrm>
      </p:grpSpPr>
      <p:sp>
        <p:nvSpPr>
          <p:cNvPr id="1908" name="Shape 1908"/>
          <p:cNvSpPr/>
          <p:nvPr/>
        </p:nvSpPr>
        <p:spPr>
          <a:xfrm>
            <a:off x="4803359" y="908561"/>
            <a:ext cx="7666500" cy="3466200"/>
          </a:xfrm>
          <a:prstGeom prst="rect">
            <a:avLst/>
          </a:prstGeom>
          <a:noFill/>
          <a:ln>
            <a:noFill/>
          </a:ln>
        </p:spPr>
        <p:txBody>
          <a:bodyPr anchorCtr="0" anchor="t" bIns="44675" lIns="44675" spcFirstLastPara="1" rIns="44675" wrap="square" tIns="44675">
            <a:noAutofit/>
          </a:bodyPr>
          <a:lstStyle/>
          <a:p>
            <a:pPr indent="0" lvl="0" marL="0" marR="0" rtl="0" algn="l">
              <a:lnSpc>
                <a:spcPct val="120000"/>
              </a:lnSpc>
              <a:spcBef>
                <a:spcPts val="0"/>
              </a:spcBef>
              <a:spcAft>
                <a:spcPts val="0"/>
              </a:spcAft>
              <a:buClr>
                <a:srgbClr val="000000"/>
              </a:buClr>
              <a:buSzPts val="2000"/>
              <a:buFont typeface="Helvetica Neue"/>
              <a:buNone/>
            </a:pPr>
            <a:r>
              <a:rPr b="1" i="0" lang="en" sz="2000" u="none" cap="none" strike="noStrike">
                <a:solidFill>
                  <a:srgbClr val="000000"/>
                </a:solidFill>
                <a:latin typeface="Helvetica Neue"/>
                <a:ea typeface="Helvetica Neue"/>
                <a:cs typeface="Helvetica Neue"/>
                <a:sym typeface="Helvetica Neue"/>
              </a:rPr>
              <a:t>DENVER &amp; BOULDER</a:t>
            </a:r>
            <a:endParaRPr b="0" i="0" sz="2000" u="none" cap="none" strike="noStrike">
              <a:solidFill>
                <a:srgbClr val="000000"/>
              </a:solidFill>
              <a:latin typeface="Calibri"/>
              <a:ea typeface="Calibri"/>
              <a:cs typeface="Calibri"/>
              <a:sym typeface="Calibri"/>
            </a:endParaRPr>
          </a:p>
          <a:p>
            <a:pPr indent="-444500" lvl="0" marL="444500" marR="0" rtl="0" algn="l">
              <a:lnSpc>
                <a:spcPct val="120000"/>
              </a:lnSpc>
              <a:spcBef>
                <a:spcPts val="700"/>
              </a:spcBef>
              <a:spcAft>
                <a:spcPts val="0"/>
              </a:spcAft>
              <a:buSzPts val="2000"/>
              <a:buFont typeface="Arial"/>
              <a:buChar char="●"/>
            </a:pPr>
            <a:r>
              <a:rPr b="0" i="0" lang="en" sz="2000" u="sng" cap="none" strike="noStrike">
                <a:solidFill>
                  <a:schemeClr val="hlink"/>
                </a:solidFill>
                <a:latin typeface="Helvetica Neue"/>
                <a:ea typeface="Helvetica Neue"/>
                <a:cs typeface="Helvetica Neue"/>
                <a:sym typeface="Helvetica Neue"/>
                <a:hlinkClick r:id="rId3"/>
              </a:rPr>
              <a:t>Galvanize</a:t>
            </a:r>
            <a:endParaRPr b="0" i="0" sz="2000" u="none" cap="none" strike="noStrike">
              <a:solidFill>
                <a:srgbClr val="000000"/>
              </a:solidFill>
              <a:latin typeface="Calibri"/>
              <a:ea typeface="Calibri"/>
              <a:cs typeface="Calibri"/>
              <a:sym typeface="Calibri"/>
            </a:endParaRPr>
          </a:p>
          <a:p>
            <a:pPr indent="-444500" lvl="0" marL="444500" marR="0" rtl="0" algn="l">
              <a:lnSpc>
                <a:spcPct val="120000"/>
              </a:lnSpc>
              <a:spcBef>
                <a:spcPts val="700"/>
              </a:spcBef>
              <a:spcAft>
                <a:spcPts val="0"/>
              </a:spcAft>
              <a:buSzPts val="2000"/>
              <a:buFont typeface="Arial"/>
              <a:buChar char="●"/>
            </a:pPr>
            <a:r>
              <a:rPr b="0" i="0" lang="en" sz="2000" u="sng" cap="none" strike="noStrike">
                <a:solidFill>
                  <a:schemeClr val="hlink"/>
                </a:solidFill>
                <a:latin typeface="Helvetica Neue"/>
                <a:ea typeface="Helvetica Neue"/>
                <a:cs typeface="Helvetica Neue"/>
                <a:sym typeface="Helvetica Neue"/>
                <a:hlinkClick r:id="rId4"/>
              </a:rPr>
              <a:t>Innovation Pavilion</a:t>
            </a:r>
            <a:endParaRPr b="0" i="0" sz="2000" u="none" cap="none" strike="noStrike">
              <a:solidFill>
                <a:srgbClr val="000000"/>
              </a:solidFill>
              <a:latin typeface="Calibri"/>
              <a:ea typeface="Calibri"/>
              <a:cs typeface="Calibri"/>
              <a:sym typeface="Calibri"/>
            </a:endParaRPr>
          </a:p>
          <a:p>
            <a:pPr indent="-444500" lvl="0" marL="444500" marR="0" rtl="0" algn="l">
              <a:lnSpc>
                <a:spcPct val="120000"/>
              </a:lnSpc>
              <a:spcBef>
                <a:spcPts val="700"/>
              </a:spcBef>
              <a:spcAft>
                <a:spcPts val="0"/>
              </a:spcAft>
              <a:buSzPts val="2000"/>
              <a:buFont typeface="Arial"/>
              <a:buChar char="●"/>
            </a:pPr>
            <a:r>
              <a:rPr b="0" i="0" lang="en" sz="2000" u="sng" cap="none" strike="noStrike">
                <a:solidFill>
                  <a:schemeClr val="hlink"/>
                </a:solidFill>
                <a:latin typeface="Helvetica Neue"/>
                <a:ea typeface="Helvetica Neue"/>
                <a:cs typeface="Helvetica Neue"/>
                <a:sym typeface="Helvetica Neue"/>
                <a:hlinkClick r:id="rId5"/>
              </a:rPr>
              <a:t>Boomtown Accelerator</a:t>
            </a:r>
            <a:r>
              <a:rPr b="0" i="0" lang="en" sz="2000" u="none" cap="none" strike="noStrike">
                <a:solidFill>
                  <a:srgbClr val="000000"/>
                </a:solidFill>
                <a:latin typeface="Calibri"/>
                <a:ea typeface="Calibri"/>
                <a:cs typeface="Calibri"/>
                <a:sym typeface="Calibri"/>
              </a:rPr>
              <a:t> </a:t>
            </a:r>
            <a:endParaRPr b="0" i="0" sz="2000" u="none" cap="none" strike="noStrike">
              <a:solidFill>
                <a:srgbClr val="000000"/>
              </a:solidFill>
              <a:latin typeface="Calibri"/>
              <a:ea typeface="Calibri"/>
              <a:cs typeface="Calibri"/>
              <a:sym typeface="Calibri"/>
            </a:endParaRPr>
          </a:p>
          <a:p>
            <a:pPr indent="-444500" lvl="0" marL="444500" marR="0" rtl="0" algn="l">
              <a:lnSpc>
                <a:spcPct val="120000"/>
              </a:lnSpc>
              <a:spcBef>
                <a:spcPts val="700"/>
              </a:spcBef>
              <a:spcAft>
                <a:spcPts val="0"/>
              </a:spcAft>
              <a:buSzPts val="2000"/>
              <a:buFont typeface="Arial"/>
              <a:buChar char="●"/>
            </a:pPr>
            <a:r>
              <a:rPr b="0" i="0" lang="en" sz="2000" u="sng" cap="none" strike="noStrike">
                <a:solidFill>
                  <a:schemeClr val="hlink"/>
                </a:solidFill>
                <a:latin typeface="Helvetica Neue"/>
                <a:ea typeface="Helvetica Neue"/>
                <a:cs typeface="Helvetica Neue"/>
                <a:sym typeface="Helvetica Neue"/>
                <a:hlinkClick r:id="rId6"/>
              </a:rPr>
              <a:t>Techstars</a:t>
            </a:r>
            <a:endParaRPr b="1" i="0" sz="2000" u="none" cap="none" strike="noStrike">
              <a:solidFill>
                <a:srgbClr val="000000"/>
              </a:solidFill>
              <a:latin typeface="Calibri"/>
              <a:ea typeface="Calibri"/>
              <a:cs typeface="Calibri"/>
              <a:sym typeface="Calibri"/>
            </a:endParaRPr>
          </a:p>
          <a:p>
            <a:pPr indent="0" lvl="0" marL="0" marR="0" rtl="0" algn="l">
              <a:lnSpc>
                <a:spcPct val="120000"/>
              </a:lnSpc>
              <a:spcBef>
                <a:spcPts val="700"/>
              </a:spcBef>
              <a:spcAft>
                <a:spcPts val="0"/>
              </a:spcAft>
              <a:buClr>
                <a:srgbClr val="000000"/>
              </a:buClr>
              <a:buSzPts val="2000"/>
              <a:buFont typeface="Helvetica Neue"/>
              <a:buNone/>
            </a:pPr>
            <a:r>
              <a:rPr b="1" i="0" lang="en" sz="2000" u="none" cap="none" strike="noStrike">
                <a:solidFill>
                  <a:srgbClr val="000000"/>
                </a:solidFill>
                <a:latin typeface="Helvetica Neue"/>
                <a:ea typeface="Helvetica Neue"/>
                <a:cs typeface="Helvetica Neue"/>
                <a:sym typeface="Helvetica Neue"/>
              </a:rPr>
              <a:t>NATIONAL</a:t>
            </a:r>
            <a:endParaRPr b="0" i="0" sz="2000" u="none" cap="none" strike="noStrike">
              <a:solidFill>
                <a:srgbClr val="000000"/>
              </a:solidFill>
              <a:latin typeface="Calibri"/>
              <a:ea typeface="Calibri"/>
              <a:cs typeface="Calibri"/>
              <a:sym typeface="Calibri"/>
            </a:endParaRPr>
          </a:p>
          <a:p>
            <a:pPr indent="-444500" lvl="0" marL="444500" marR="0" rtl="0" algn="l">
              <a:lnSpc>
                <a:spcPct val="120000"/>
              </a:lnSpc>
              <a:spcBef>
                <a:spcPts val="700"/>
              </a:spcBef>
              <a:spcAft>
                <a:spcPts val="0"/>
              </a:spcAft>
              <a:buSzPts val="2000"/>
              <a:buFont typeface="Arial"/>
              <a:buChar char="●"/>
            </a:pPr>
            <a:r>
              <a:rPr b="0" i="0" lang="en" sz="2000" u="sng" cap="none" strike="noStrike">
                <a:solidFill>
                  <a:schemeClr val="hlink"/>
                </a:solidFill>
                <a:latin typeface="Helvetica Neue"/>
                <a:ea typeface="Helvetica Neue"/>
                <a:cs typeface="Helvetica Neue"/>
                <a:sym typeface="Helvetica Neue"/>
                <a:hlinkClick r:id="rId7"/>
              </a:rPr>
              <a:t>Y Combinator</a:t>
            </a:r>
            <a:endParaRPr sz="1400"/>
          </a:p>
          <a:p>
            <a:pPr indent="-444500" lvl="0" marL="444500" marR="0" rtl="0" algn="l">
              <a:lnSpc>
                <a:spcPct val="120000"/>
              </a:lnSpc>
              <a:spcBef>
                <a:spcPts val="700"/>
              </a:spcBef>
              <a:spcAft>
                <a:spcPts val="0"/>
              </a:spcAft>
              <a:buSzPts val="2000"/>
              <a:buFont typeface="Arial"/>
              <a:buChar char="●"/>
            </a:pPr>
            <a:r>
              <a:rPr b="0" i="0" lang="en" sz="2000" u="sng" cap="none" strike="noStrike">
                <a:solidFill>
                  <a:schemeClr val="hlink"/>
                </a:solidFill>
                <a:latin typeface="Helvetica Neue"/>
                <a:ea typeface="Helvetica Neue"/>
                <a:cs typeface="Helvetica Neue"/>
                <a:sym typeface="Helvetica Neue"/>
                <a:hlinkClick r:id="rId8"/>
              </a:rPr>
              <a:t>500 startups</a:t>
            </a:r>
            <a:endParaRPr b="0" i="0" sz="2000" u="none" cap="none" strike="noStrike">
              <a:solidFill>
                <a:srgbClr val="000000"/>
              </a:solidFill>
              <a:latin typeface="Calibri"/>
              <a:ea typeface="Calibri"/>
              <a:cs typeface="Calibri"/>
              <a:sym typeface="Calibri"/>
            </a:endParaRPr>
          </a:p>
          <a:p>
            <a:pPr indent="-444500" lvl="0" marL="444500" marR="0" rtl="0" algn="l">
              <a:lnSpc>
                <a:spcPct val="120000"/>
              </a:lnSpc>
              <a:spcBef>
                <a:spcPts val="700"/>
              </a:spcBef>
              <a:spcAft>
                <a:spcPts val="0"/>
              </a:spcAft>
              <a:buSzPts val="2000"/>
              <a:buFont typeface="Arial"/>
              <a:buChar char="●"/>
            </a:pPr>
            <a:r>
              <a:rPr b="0" i="0" lang="en" sz="2000" u="sng" cap="none" strike="noStrike">
                <a:solidFill>
                  <a:schemeClr val="hlink"/>
                </a:solidFill>
                <a:latin typeface="Helvetica Neue"/>
                <a:ea typeface="Helvetica Neue"/>
                <a:cs typeface="Helvetica Neue"/>
                <a:sym typeface="Helvetica Neue"/>
                <a:hlinkClick r:id="rId9"/>
              </a:rPr>
              <a:t>Angelpad</a:t>
            </a:r>
            <a:endParaRPr sz="1400"/>
          </a:p>
        </p:txBody>
      </p:sp>
      <p:sp>
        <p:nvSpPr>
          <p:cNvPr id="1909" name="Shape 1909"/>
          <p:cNvSpPr/>
          <p:nvPr/>
        </p:nvSpPr>
        <p:spPr>
          <a:xfrm>
            <a:off x="358024" y="484533"/>
            <a:ext cx="6965100" cy="511800"/>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i="0" lang="en" sz="2700" u="none" cap="none" strike="noStrike">
                <a:solidFill>
                  <a:srgbClr val="000000"/>
                </a:solidFill>
                <a:latin typeface="Helvetica Neue"/>
                <a:ea typeface="Helvetica Neue"/>
                <a:cs typeface="Helvetica Neue"/>
                <a:sym typeface="Helvetica Neue"/>
              </a:rPr>
              <a:t>STARTUP INCUBATORS</a:t>
            </a:r>
            <a:endParaRPr sz="1400"/>
          </a:p>
        </p:txBody>
      </p:sp>
      <p:sp>
        <p:nvSpPr>
          <p:cNvPr id="1910" name="Shape 1910"/>
          <p:cNvSpPr/>
          <p:nvPr/>
        </p:nvSpPr>
        <p:spPr>
          <a:xfrm>
            <a:off x="404779" y="1080880"/>
            <a:ext cx="3717900" cy="3230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0" i="0" lang="en" sz="2200" u="none" cap="none" strike="noStrike">
                <a:solidFill>
                  <a:srgbClr val="000000"/>
                </a:solidFill>
                <a:latin typeface="Helvetica Neue"/>
                <a:ea typeface="Helvetica Neue"/>
                <a:cs typeface="Helvetica Neue"/>
                <a:sym typeface="Helvetica Neue"/>
              </a:rPr>
              <a:t>Companies that helps new and startup companies to develop by providing services such as management training or office space. Business incubators differ from research and technology parks in their dedication to startup and early-stage companies.</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4" name="Shape 1914"/>
        <p:cNvGrpSpPr/>
        <p:nvPr/>
      </p:nvGrpSpPr>
      <p:grpSpPr>
        <a:xfrm>
          <a:off x="0" y="0"/>
          <a:ext cx="0" cy="0"/>
          <a:chOff x="0" y="0"/>
          <a:chExt cx="0" cy="0"/>
        </a:xfrm>
      </p:grpSpPr>
      <p:sp>
        <p:nvSpPr>
          <p:cNvPr id="1915" name="Shape 1915"/>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solidFill>
                <a:schemeClr val="dk1"/>
              </a:solidFill>
              <a:latin typeface="Oswald"/>
              <a:ea typeface="Oswald"/>
              <a:cs typeface="Oswald"/>
              <a:sym typeface="Oswald"/>
            </a:endParaRPr>
          </a:p>
          <a:p>
            <a:pPr indent="0" lvl="0" marL="0" rtl="0">
              <a:spcBef>
                <a:spcPts val="0"/>
              </a:spcBef>
              <a:spcAft>
                <a:spcPts val="0"/>
              </a:spcAft>
              <a:buClr>
                <a:schemeClr val="dk1"/>
              </a:buClr>
              <a:buFont typeface="Arial"/>
              <a:buNone/>
            </a:pPr>
            <a:r>
              <a:t/>
            </a:r>
            <a:endParaRPr b="1" sz="2300">
              <a:solidFill>
                <a:schemeClr val="dk1"/>
              </a:solidFill>
              <a:latin typeface="Oswald"/>
              <a:ea typeface="Oswald"/>
              <a:cs typeface="Oswald"/>
              <a:sym typeface="Oswald"/>
            </a:endParaRPr>
          </a:p>
        </p:txBody>
      </p:sp>
      <p:sp>
        <p:nvSpPr>
          <p:cNvPr id="1916" name="Shape 1916"/>
          <p:cNvSpPr/>
          <p:nvPr/>
        </p:nvSpPr>
        <p:spPr>
          <a:xfrm>
            <a:off x="446475" y="1037650"/>
            <a:ext cx="85302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200">
                <a:solidFill>
                  <a:srgbClr val="FFFFFF"/>
                </a:solidFill>
                <a:latin typeface="Oswald"/>
                <a:ea typeface="Oswald"/>
                <a:cs typeface="Oswald"/>
                <a:sym typeface="Oswald"/>
              </a:rPr>
              <a:t>WHAT DO WDI GRADS DO &amp; WHAT DO THEY MAKE?</a:t>
            </a:r>
            <a:endParaRPr sz="6200">
              <a:latin typeface="Oswald"/>
              <a:ea typeface="Oswald"/>
              <a:cs typeface="Oswald"/>
              <a:sym typeface="Oswa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Shape 1921"/>
          <p:cNvSpPr/>
          <p:nvPr/>
        </p:nvSpPr>
        <p:spPr>
          <a:xfrm>
            <a:off x="330336" y="1677228"/>
            <a:ext cx="8232000" cy="536400"/>
          </a:xfrm>
          <a:prstGeom prst="rect">
            <a:avLst/>
          </a:prstGeom>
          <a:noFill/>
          <a:ln>
            <a:noFill/>
          </a:ln>
        </p:spPr>
        <p:txBody>
          <a:bodyPr anchorCtr="0" anchor="t" bIns="32150" lIns="32150" spcFirstLastPara="1" rIns="32150" wrap="square" tIns="32150">
            <a:noAutofit/>
          </a:bodyPr>
          <a:lstStyle/>
          <a:p>
            <a:pPr indent="0" lvl="0" marL="0" marR="0" rtl="0" algn="l">
              <a:lnSpc>
                <a:spcPct val="70000"/>
              </a:lnSpc>
              <a:spcBef>
                <a:spcPts val="0"/>
              </a:spcBef>
              <a:spcAft>
                <a:spcPts val="0"/>
              </a:spcAft>
              <a:buClr>
                <a:srgbClr val="000000"/>
              </a:buClr>
              <a:buSzPts val="3100"/>
              <a:buFont typeface="Calibri"/>
              <a:buNone/>
            </a:pPr>
            <a:r>
              <a:rPr b="0" i="0" lang="en" sz="3100" u="none" cap="none" strike="noStrike">
                <a:solidFill>
                  <a:srgbClr val="000000"/>
                </a:solidFill>
                <a:latin typeface="Calibri"/>
                <a:ea typeface="Calibri"/>
                <a:cs typeface="Calibri"/>
                <a:sym typeface="Calibri"/>
              </a:rPr>
              <a:t>		</a:t>
            </a:r>
            <a:endParaRPr sz="1400"/>
          </a:p>
        </p:txBody>
      </p:sp>
      <p:sp>
        <p:nvSpPr>
          <p:cNvPr id="1922" name="Shape 1922"/>
          <p:cNvSpPr/>
          <p:nvPr/>
        </p:nvSpPr>
        <p:spPr>
          <a:xfrm>
            <a:off x="426491" y="1056894"/>
            <a:ext cx="8039700" cy="2673600"/>
          </a:xfrm>
          <a:prstGeom prst="rect">
            <a:avLst/>
          </a:prstGeom>
          <a:noFill/>
          <a:ln>
            <a:noFill/>
          </a:ln>
        </p:spPr>
        <p:txBody>
          <a:bodyPr anchorCtr="0" anchor="t" bIns="44675" lIns="44675" spcFirstLastPara="1" rIns="44675" wrap="square" tIns="44675">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While ‘</a:t>
            </a:r>
            <a:r>
              <a:rPr b="1" lang="en" sz="2200">
                <a:latin typeface="Helvetica Neue"/>
                <a:ea typeface="Helvetica Neue"/>
                <a:cs typeface="Helvetica Neue"/>
                <a:sym typeface="Helvetica Neue"/>
              </a:rPr>
              <a:t>web developer</a:t>
            </a:r>
            <a:r>
              <a:rPr b="1" i="0" lang="en" sz="2200" u="none" cap="none" strike="noStrike">
                <a:solidFill>
                  <a:srgbClr val="000000"/>
                </a:solidFill>
                <a:latin typeface="Helvetica Neue"/>
                <a:ea typeface="Helvetica Neue"/>
                <a:cs typeface="Helvetica Neue"/>
                <a:sym typeface="Helvetica Neue"/>
              </a:rPr>
              <a:t>’ is a title, the </a:t>
            </a:r>
            <a:r>
              <a:rPr b="1" lang="en" sz="2200">
                <a:latin typeface="Helvetica Neue"/>
                <a:ea typeface="Helvetica Neue"/>
                <a:cs typeface="Helvetica Neue"/>
                <a:sym typeface="Helvetica Neue"/>
              </a:rPr>
              <a:t>developer </a:t>
            </a:r>
            <a:r>
              <a:rPr b="1" i="0" lang="en" sz="2200" u="none" cap="none" strike="noStrike">
                <a:solidFill>
                  <a:srgbClr val="000000"/>
                </a:solidFill>
                <a:latin typeface="Helvetica Neue"/>
                <a:ea typeface="Helvetica Neue"/>
                <a:cs typeface="Helvetica Neue"/>
                <a:sym typeface="Helvetica Neue"/>
              </a:rPr>
              <a:t>skills you have learned can be applied to a wide variety of roles.</a:t>
            </a:r>
            <a:endParaRPr sz="1400"/>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There's hundreds of roles available for someone with </a:t>
            </a:r>
            <a:r>
              <a:rPr b="1" lang="en" sz="2200">
                <a:latin typeface="Helvetica Neue"/>
                <a:ea typeface="Helvetica Neue"/>
                <a:cs typeface="Helvetica Neue"/>
                <a:sym typeface="Helvetica Neue"/>
              </a:rPr>
              <a:t>web developer</a:t>
            </a:r>
            <a:r>
              <a:rPr b="1" i="0" lang="en" sz="2200" u="none" cap="none" strike="noStrike">
                <a:solidFill>
                  <a:srgbClr val="000000"/>
                </a:solidFill>
                <a:latin typeface="Helvetica Neue"/>
                <a:ea typeface="Helvetica Neue"/>
                <a:cs typeface="Helvetica Neue"/>
                <a:sym typeface="Helvetica Neue"/>
              </a:rPr>
              <a:t> skills, in just as many work environments.</a:t>
            </a:r>
            <a:endParaRPr sz="1400"/>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We're going to try to narrow down what type of work role/environment is right for you!</a:t>
            </a:r>
            <a:endParaRPr sz="1400"/>
          </a:p>
        </p:txBody>
      </p:sp>
      <p:sp>
        <p:nvSpPr>
          <p:cNvPr id="1923" name="Shape 1923"/>
          <p:cNvSpPr/>
          <p:nvPr/>
        </p:nvSpPr>
        <p:spPr>
          <a:xfrm>
            <a:off x="358025" y="484525"/>
            <a:ext cx="9224400" cy="511800"/>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lang="en" sz="2700">
                <a:latin typeface="Helvetica Neue"/>
                <a:ea typeface="Helvetica Neue"/>
                <a:cs typeface="Helvetica Neue"/>
                <a:sym typeface="Helvetica Neue"/>
              </a:rPr>
              <a:t>WEB DEVELOPMENT </a:t>
            </a:r>
            <a:r>
              <a:rPr b="1" i="0" lang="en" sz="2700" u="none" cap="none" strike="noStrike">
                <a:solidFill>
                  <a:srgbClr val="000000"/>
                </a:solidFill>
                <a:latin typeface="Helvetica Neue"/>
                <a:ea typeface="Helvetica Neue"/>
                <a:cs typeface="Helvetica Neue"/>
                <a:sym typeface="Helvetica Neue"/>
              </a:rPr>
              <a:t>JOB DESCRIPTIONS</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sp>
        <p:nvSpPr>
          <p:cNvPr id="1348" name="Shape 1348"/>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349" name="Shape 1349"/>
          <p:cNvPicPr preferRelativeResize="0"/>
          <p:nvPr/>
        </p:nvPicPr>
        <p:blipFill rotWithShape="1">
          <a:blip r:embed="rId3">
            <a:alphaModFix/>
          </a:blip>
          <a:srcRect b="0" l="0" r="0" t="0"/>
          <a:stretch/>
        </p:blipFill>
        <p:spPr>
          <a:xfrm>
            <a:off x="4219032" y="1698384"/>
            <a:ext cx="4925914" cy="3440442"/>
          </a:xfrm>
          <a:prstGeom prst="rect">
            <a:avLst/>
          </a:prstGeom>
          <a:noFill/>
          <a:ln>
            <a:noFill/>
          </a:ln>
        </p:spPr>
      </p:pic>
      <p:pic>
        <p:nvPicPr>
          <p:cNvPr id="1350" name="Shape 1350"/>
          <p:cNvPicPr preferRelativeResize="0"/>
          <p:nvPr/>
        </p:nvPicPr>
        <p:blipFill rotWithShape="1">
          <a:blip r:embed="rId4">
            <a:alphaModFix/>
          </a:blip>
          <a:srcRect b="0" l="0" r="0" t="0"/>
          <a:stretch/>
        </p:blipFill>
        <p:spPr>
          <a:xfrm>
            <a:off x="5716579" y="43515"/>
            <a:ext cx="3287635" cy="2412413"/>
          </a:xfrm>
          <a:prstGeom prst="rect">
            <a:avLst/>
          </a:prstGeom>
          <a:noFill/>
          <a:ln>
            <a:noFill/>
          </a:ln>
        </p:spPr>
      </p:pic>
      <p:pic>
        <p:nvPicPr>
          <p:cNvPr id="1351" name="Shape 1351"/>
          <p:cNvPicPr preferRelativeResize="0"/>
          <p:nvPr/>
        </p:nvPicPr>
        <p:blipFill rotWithShape="1">
          <a:blip r:embed="rId5">
            <a:alphaModFix/>
          </a:blip>
          <a:srcRect b="0" l="0" r="0" t="0"/>
          <a:stretch/>
        </p:blipFill>
        <p:spPr>
          <a:xfrm>
            <a:off x="-7895" y="2114946"/>
            <a:ext cx="4165899" cy="3183006"/>
          </a:xfrm>
          <a:prstGeom prst="rect">
            <a:avLst/>
          </a:prstGeom>
          <a:noFill/>
          <a:ln>
            <a:noFill/>
          </a:ln>
        </p:spPr>
      </p:pic>
      <p:pic>
        <p:nvPicPr>
          <p:cNvPr id="1352" name="Shape 1352"/>
          <p:cNvPicPr preferRelativeResize="0"/>
          <p:nvPr/>
        </p:nvPicPr>
        <p:blipFill rotWithShape="1">
          <a:blip r:embed="rId6">
            <a:alphaModFix/>
          </a:blip>
          <a:srcRect b="0" l="0" r="0" t="0"/>
          <a:stretch/>
        </p:blipFill>
        <p:spPr>
          <a:xfrm>
            <a:off x="114546" y="-860685"/>
            <a:ext cx="5453642" cy="332331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sp>
        <p:nvSpPr>
          <p:cNvPr id="1928" name="Shape 1928"/>
          <p:cNvSpPr/>
          <p:nvPr/>
        </p:nvSpPr>
        <p:spPr>
          <a:xfrm>
            <a:off x="330336" y="1677228"/>
            <a:ext cx="8232000" cy="536400"/>
          </a:xfrm>
          <a:prstGeom prst="rect">
            <a:avLst/>
          </a:prstGeom>
          <a:noFill/>
          <a:ln>
            <a:noFill/>
          </a:ln>
        </p:spPr>
        <p:txBody>
          <a:bodyPr anchorCtr="0" anchor="t" bIns="32150" lIns="32150" spcFirstLastPara="1" rIns="32150" wrap="square" tIns="32150">
            <a:noAutofit/>
          </a:bodyPr>
          <a:lstStyle/>
          <a:p>
            <a:pPr indent="0" lvl="0" marL="0" marR="0" rtl="0" algn="l">
              <a:lnSpc>
                <a:spcPct val="70000"/>
              </a:lnSpc>
              <a:spcBef>
                <a:spcPts val="0"/>
              </a:spcBef>
              <a:spcAft>
                <a:spcPts val="0"/>
              </a:spcAft>
              <a:buClr>
                <a:srgbClr val="000000"/>
              </a:buClr>
              <a:buSzPts val="3100"/>
              <a:buFont typeface="Calibri"/>
              <a:buNone/>
            </a:pPr>
            <a:r>
              <a:rPr b="0" i="0" lang="en" sz="3100" u="none" cap="none" strike="noStrike">
                <a:solidFill>
                  <a:srgbClr val="000000"/>
                </a:solidFill>
                <a:latin typeface="Calibri"/>
                <a:ea typeface="Calibri"/>
                <a:cs typeface="Calibri"/>
                <a:sym typeface="Calibri"/>
              </a:rPr>
              <a:t>		</a:t>
            </a:r>
            <a:endParaRPr sz="1400"/>
          </a:p>
        </p:txBody>
      </p:sp>
      <p:sp>
        <p:nvSpPr>
          <p:cNvPr id="1929" name="Shape 1929"/>
          <p:cNvSpPr/>
          <p:nvPr/>
        </p:nvSpPr>
        <p:spPr>
          <a:xfrm>
            <a:off x="426491" y="1056894"/>
            <a:ext cx="8525700" cy="4999500"/>
          </a:xfrm>
          <a:prstGeom prst="rect">
            <a:avLst/>
          </a:prstGeom>
          <a:noFill/>
          <a:ln>
            <a:noFill/>
          </a:ln>
        </p:spPr>
        <p:txBody>
          <a:bodyPr anchorCtr="0" anchor="t" bIns="44675" lIns="44675" spcFirstLastPara="1" rIns="44675" wrap="square" tIns="44675">
            <a:noAutofit/>
          </a:bodyPr>
          <a:lstStyle/>
          <a:p>
            <a:pPr indent="0" lvl="0" marL="0" marR="0" rtl="0" algn="l">
              <a:lnSpc>
                <a:spcPct val="140000"/>
              </a:lnSpc>
              <a:spcBef>
                <a:spcPts val="0"/>
              </a:spcBef>
              <a:spcAft>
                <a:spcPts val="0"/>
              </a:spcAft>
              <a:buClr>
                <a:schemeClr val="dk1"/>
              </a:buClr>
              <a:buSzPts val="1100"/>
              <a:buFont typeface="Arial"/>
              <a:buNone/>
            </a:pPr>
            <a:r>
              <a:rPr lang="en" sz="2100">
                <a:latin typeface="Helvetica Neue"/>
                <a:ea typeface="Helvetica Neue"/>
                <a:cs typeface="Helvetica Neue"/>
                <a:sym typeface="Helvetica Neue"/>
              </a:rPr>
              <a:t>Frontend Developer (HTML, CSS, light JS)</a:t>
            </a:r>
            <a:endParaRPr sz="2100">
              <a:latin typeface="Helvetica Neue"/>
              <a:ea typeface="Helvetica Neue"/>
              <a:cs typeface="Helvetica Neue"/>
              <a:sym typeface="Helvetica Neue"/>
            </a:endParaRPr>
          </a:p>
          <a:p>
            <a:pPr indent="0" lvl="0" marL="0" marR="0" rtl="0" algn="l">
              <a:lnSpc>
                <a:spcPct val="140000"/>
              </a:lnSpc>
              <a:spcBef>
                <a:spcPts val="0"/>
              </a:spcBef>
              <a:spcAft>
                <a:spcPts val="0"/>
              </a:spcAft>
              <a:buClr>
                <a:schemeClr val="dk1"/>
              </a:buClr>
              <a:buSzPts val="1100"/>
              <a:buFont typeface="Arial"/>
              <a:buNone/>
            </a:pPr>
            <a:r>
              <a:rPr lang="en" sz="2100">
                <a:latin typeface="Helvetica Neue"/>
                <a:ea typeface="Helvetica Neue"/>
                <a:cs typeface="Helvetica Neue"/>
                <a:sym typeface="Helvetica Neue"/>
              </a:rPr>
              <a:t>Frontend Engineer (HTML, CSS, heavy JS)</a:t>
            </a:r>
            <a:endParaRPr sz="2100">
              <a:latin typeface="Helvetica Neue"/>
              <a:ea typeface="Helvetica Neue"/>
              <a:cs typeface="Helvetica Neue"/>
              <a:sym typeface="Helvetica Neue"/>
            </a:endParaRPr>
          </a:p>
          <a:p>
            <a:pPr indent="0" lvl="0" marL="0" marR="0" rtl="0" algn="l">
              <a:lnSpc>
                <a:spcPct val="140000"/>
              </a:lnSpc>
              <a:spcBef>
                <a:spcPts val="0"/>
              </a:spcBef>
              <a:spcAft>
                <a:spcPts val="0"/>
              </a:spcAft>
              <a:buClr>
                <a:schemeClr val="dk1"/>
              </a:buClr>
              <a:buSzPts val="1100"/>
              <a:buFont typeface="Arial"/>
              <a:buNone/>
            </a:pPr>
            <a:r>
              <a:rPr lang="en" sz="2100">
                <a:latin typeface="Helvetica Neue"/>
                <a:ea typeface="Helvetica Neue"/>
                <a:cs typeface="Helvetica Neue"/>
                <a:sym typeface="Helvetica Neue"/>
              </a:rPr>
              <a:t>Backend Developer (heavy JS, PHP, Ruby, .NET, etc)</a:t>
            </a:r>
            <a:endParaRPr sz="2100">
              <a:latin typeface="Helvetica Neue"/>
              <a:ea typeface="Helvetica Neue"/>
              <a:cs typeface="Helvetica Neue"/>
              <a:sym typeface="Helvetica Neue"/>
            </a:endParaRPr>
          </a:p>
          <a:p>
            <a:pPr indent="0" lvl="0" marL="0" marR="0" rtl="0" algn="l">
              <a:lnSpc>
                <a:spcPct val="140000"/>
              </a:lnSpc>
              <a:spcBef>
                <a:spcPts val="0"/>
              </a:spcBef>
              <a:spcAft>
                <a:spcPts val="0"/>
              </a:spcAft>
              <a:buClr>
                <a:schemeClr val="dk1"/>
              </a:buClr>
              <a:buSzPts val="1100"/>
              <a:buFont typeface="Arial"/>
              <a:buNone/>
            </a:pPr>
            <a:r>
              <a:rPr lang="en" sz="2100">
                <a:latin typeface="Helvetica Neue"/>
                <a:ea typeface="Helvetica Neue"/>
                <a:cs typeface="Helvetica Neue"/>
                <a:sym typeface="Helvetica Neue"/>
              </a:rPr>
              <a:t>Web Developer (Full Stack)</a:t>
            </a:r>
            <a:endParaRPr sz="2100">
              <a:latin typeface="Helvetica Neue"/>
              <a:ea typeface="Helvetica Neue"/>
              <a:cs typeface="Helvetica Neue"/>
              <a:sym typeface="Helvetica Neue"/>
            </a:endParaRPr>
          </a:p>
          <a:p>
            <a:pPr indent="0" lvl="0" marL="0" marR="0" rtl="0" algn="l">
              <a:lnSpc>
                <a:spcPct val="140000"/>
              </a:lnSpc>
              <a:spcBef>
                <a:spcPts val="0"/>
              </a:spcBef>
              <a:spcAft>
                <a:spcPts val="0"/>
              </a:spcAft>
              <a:buClr>
                <a:schemeClr val="dk1"/>
              </a:buClr>
              <a:buSzPts val="1100"/>
              <a:buFont typeface="Arial"/>
              <a:buNone/>
            </a:pPr>
            <a:r>
              <a:rPr lang="en" sz="2100">
                <a:latin typeface="Helvetica Neue"/>
                <a:ea typeface="Helvetica Neue"/>
                <a:cs typeface="Helvetica Neue"/>
                <a:sym typeface="Helvetica Neue"/>
              </a:rPr>
              <a:t>Technical Lead (HTML, CSS, JS, architecture &amp; management)</a:t>
            </a:r>
            <a:endParaRPr sz="2100">
              <a:latin typeface="Helvetica Neue"/>
              <a:ea typeface="Helvetica Neue"/>
              <a:cs typeface="Helvetica Neue"/>
              <a:sym typeface="Helvetica Neue"/>
            </a:endParaRPr>
          </a:p>
          <a:p>
            <a:pPr indent="0" lvl="0" marL="0" marR="0" rtl="0" algn="l">
              <a:lnSpc>
                <a:spcPct val="140000"/>
              </a:lnSpc>
              <a:spcBef>
                <a:spcPts val="0"/>
              </a:spcBef>
              <a:spcAft>
                <a:spcPts val="0"/>
              </a:spcAft>
              <a:buClr>
                <a:schemeClr val="dk1"/>
              </a:buClr>
              <a:buSzPts val="1100"/>
              <a:buFont typeface="Arial"/>
              <a:buNone/>
            </a:pPr>
            <a:r>
              <a:rPr lang="en" sz="2100">
                <a:latin typeface="Helvetica Neue"/>
                <a:ea typeface="Helvetica Neue"/>
                <a:cs typeface="Helvetica Neue"/>
                <a:sym typeface="Helvetica Neue"/>
              </a:rPr>
              <a:t>Creative Technologist (Design + Full Stack)</a:t>
            </a:r>
            <a:endParaRPr sz="2100">
              <a:latin typeface="Helvetica Neue"/>
              <a:ea typeface="Helvetica Neue"/>
              <a:cs typeface="Helvetica Neue"/>
              <a:sym typeface="Helvetica Neue"/>
            </a:endParaRPr>
          </a:p>
          <a:p>
            <a:pPr indent="0" lvl="0" marL="0" marR="0" rtl="0" algn="l">
              <a:lnSpc>
                <a:spcPct val="140000"/>
              </a:lnSpc>
              <a:spcBef>
                <a:spcPts val="0"/>
              </a:spcBef>
              <a:spcAft>
                <a:spcPts val="0"/>
              </a:spcAft>
              <a:buClr>
                <a:srgbClr val="000000"/>
              </a:buClr>
              <a:buSzPts val="2000"/>
              <a:buFont typeface="Helvetica Neue"/>
              <a:buNone/>
            </a:pPr>
            <a:r>
              <a:t/>
            </a:r>
            <a:endParaRPr sz="2100">
              <a:latin typeface="Helvetica Neue"/>
              <a:ea typeface="Helvetica Neue"/>
              <a:cs typeface="Helvetica Neue"/>
              <a:sym typeface="Helvetica Neue"/>
            </a:endParaRPr>
          </a:p>
        </p:txBody>
      </p:sp>
      <p:sp>
        <p:nvSpPr>
          <p:cNvPr id="1930" name="Shape 1930"/>
          <p:cNvSpPr/>
          <p:nvPr/>
        </p:nvSpPr>
        <p:spPr>
          <a:xfrm>
            <a:off x="358025" y="484525"/>
            <a:ext cx="8087100" cy="511800"/>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lang="en" sz="2700">
                <a:latin typeface="Helvetica Neue"/>
                <a:ea typeface="Helvetica Neue"/>
                <a:cs typeface="Helvetica Neue"/>
                <a:sym typeface="Helvetica Neue"/>
              </a:rPr>
              <a:t>WEB DEVELOPMENT</a:t>
            </a:r>
            <a:r>
              <a:rPr b="1" i="0" lang="en" sz="2700" u="none" cap="none" strike="noStrike">
                <a:solidFill>
                  <a:srgbClr val="000000"/>
                </a:solidFill>
                <a:latin typeface="Helvetica Neue"/>
                <a:ea typeface="Helvetica Neue"/>
                <a:cs typeface="Helvetica Neue"/>
                <a:sym typeface="Helvetica Neue"/>
              </a:rPr>
              <a:t> JOB DESCRIPTIONS</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Shape 1935"/>
          <p:cNvSpPr/>
          <p:nvPr/>
        </p:nvSpPr>
        <p:spPr>
          <a:xfrm>
            <a:off x="330336" y="1677228"/>
            <a:ext cx="8232000" cy="536400"/>
          </a:xfrm>
          <a:prstGeom prst="rect">
            <a:avLst/>
          </a:prstGeom>
          <a:noFill/>
          <a:ln>
            <a:noFill/>
          </a:ln>
        </p:spPr>
        <p:txBody>
          <a:bodyPr anchorCtr="0" anchor="t" bIns="32150" lIns="32150" spcFirstLastPara="1" rIns="32150" wrap="square" tIns="32150">
            <a:noAutofit/>
          </a:bodyPr>
          <a:lstStyle/>
          <a:p>
            <a:pPr indent="0" lvl="0" marL="0" marR="0" rtl="0" algn="l">
              <a:lnSpc>
                <a:spcPct val="70000"/>
              </a:lnSpc>
              <a:spcBef>
                <a:spcPts val="0"/>
              </a:spcBef>
              <a:spcAft>
                <a:spcPts val="0"/>
              </a:spcAft>
              <a:buClr>
                <a:srgbClr val="000000"/>
              </a:buClr>
              <a:buSzPts val="3100"/>
              <a:buFont typeface="Calibri"/>
              <a:buNone/>
            </a:pPr>
            <a:r>
              <a:rPr b="0" i="0" lang="en" sz="3100" u="none" cap="none" strike="noStrike">
                <a:solidFill>
                  <a:srgbClr val="000000"/>
                </a:solidFill>
                <a:latin typeface="Calibri"/>
                <a:ea typeface="Calibri"/>
                <a:cs typeface="Calibri"/>
                <a:sym typeface="Calibri"/>
              </a:rPr>
              <a:t>		</a:t>
            </a:r>
            <a:endParaRPr sz="1400"/>
          </a:p>
        </p:txBody>
      </p:sp>
      <p:sp>
        <p:nvSpPr>
          <p:cNvPr id="1936" name="Shape 1936"/>
          <p:cNvSpPr/>
          <p:nvPr/>
        </p:nvSpPr>
        <p:spPr>
          <a:xfrm>
            <a:off x="426491" y="1056894"/>
            <a:ext cx="8039700" cy="3642600"/>
          </a:xfrm>
          <a:prstGeom prst="rect">
            <a:avLst/>
          </a:prstGeom>
          <a:noFill/>
          <a:ln>
            <a:noFill/>
          </a:ln>
        </p:spPr>
        <p:txBody>
          <a:bodyPr anchorCtr="0" anchor="t" bIns="44675" lIns="44675" spcFirstLastPara="1" rIns="44675" wrap="square" tIns="44675">
            <a:noAutofit/>
          </a:bodyPr>
          <a:lstStyle/>
          <a:p>
            <a:pPr indent="0" lvl="0" marL="0" marR="0" rtl="0" algn="l">
              <a:lnSpc>
                <a:spcPct val="100000"/>
              </a:lnSpc>
              <a:spcBef>
                <a:spcPts val="0"/>
              </a:spcBef>
              <a:spcAft>
                <a:spcPts val="0"/>
              </a:spcAft>
              <a:buClr>
                <a:srgbClr val="000000"/>
              </a:buClr>
              <a:buSzPts val="2200"/>
              <a:buFont typeface="Helvetica Neue"/>
              <a:buNone/>
            </a:pPr>
            <a:r>
              <a:rPr b="1" lang="en" sz="1800">
                <a:latin typeface="Helvetica Neue"/>
                <a:ea typeface="Helvetica Neue"/>
                <a:cs typeface="Helvetica Neue"/>
                <a:sym typeface="Helvetica Neue"/>
              </a:rPr>
              <a:t>People in tech can get a lot of funny job titles. When you run across the following, be wary as it is likely the one who wrote the post isn’t actually familiar with what the role involves.</a:t>
            </a:r>
            <a:endParaRPr sz="1800"/>
          </a:p>
          <a:p>
            <a:pPr indent="-76200" lvl="0" marL="215900" marR="0" rtl="0" algn="l">
              <a:lnSpc>
                <a:spcPct val="100000"/>
              </a:lnSpc>
              <a:spcBef>
                <a:spcPts val="0"/>
              </a:spcBef>
              <a:spcAft>
                <a:spcPts val="0"/>
              </a:spcAft>
              <a:buClr>
                <a:srgbClr val="000000"/>
              </a:buClr>
              <a:buSzPts val="2200"/>
              <a:buFont typeface="Helvetica Neue"/>
              <a:buNone/>
            </a:pPr>
            <a:r>
              <a:t/>
            </a:r>
            <a:endParaRPr b="1" i="0" sz="1800" u="none" cap="none" strike="noStrike">
              <a:solidFill>
                <a:srgbClr val="000000"/>
              </a:solidFill>
              <a:latin typeface="Helvetica Neue"/>
              <a:ea typeface="Helvetica Neue"/>
              <a:cs typeface="Helvetica Neue"/>
              <a:sym typeface="Helvetica Neue"/>
            </a:endParaRPr>
          </a:p>
          <a:p>
            <a:pPr indent="-190500" lvl="0" marL="215900" marR="0" rtl="0" algn="l">
              <a:lnSpc>
                <a:spcPct val="100000"/>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Guru</a:t>
            </a:r>
            <a:endParaRPr sz="1800"/>
          </a:p>
          <a:p>
            <a:pPr indent="-190500" lvl="0" marL="215900" marR="0" rtl="0" algn="l">
              <a:lnSpc>
                <a:spcPct val="100000"/>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Expert</a:t>
            </a:r>
            <a:endParaRPr sz="1800"/>
          </a:p>
          <a:p>
            <a:pPr indent="-190500" lvl="0" marL="215900" marR="0" rtl="0" algn="l">
              <a:lnSpc>
                <a:spcPct val="100000"/>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Ninja</a:t>
            </a:r>
            <a:endParaRPr sz="1800"/>
          </a:p>
          <a:p>
            <a:pPr indent="-190500" lvl="0" marL="215900" marR="0" rtl="0" algn="l">
              <a:lnSpc>
                <a:spcPct val="100000"/>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Rockstar</a:t>
            </a:r>
            <a:endParaRPr sz="1800"/>
          </a:p>
          <a:p>
            <a:pPr indent="-190500" lvl="0" marL="215900" marR="0" rtl="0" algn="l">
              <a:lnSpc>
                <a:spcPct val="100000"/>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Genius</a:t>
            </a:r>
            <a:endParaRPr sz="1800"/>
          </a:p>
          <a:p>
            <a:pPr indent="-190500" lvl="0" marL="215900" marR="0" rtl="0" algn="l">
              <a:lnSpc>
                <a:spcPct val="100000"/>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“Random Thing” Analyst</a:t>
            </a:r>
            <a:endParaRPr sz="1800"/>
          </a:p>
          <a:p>
            <a:pPr indent="-190500" lvl="0" marL="215900" marR="0" rtl="0" algn="l">
              <a:lnSpc>
                <a:spcPct val="100000"/>
              </a:lnSpc>
              <a:spcBef>
                <a:spcPts val="0"/>
              </a:spcBef>
              <a:spcAft>
                <a:spcPts val="0"/>
              </a:spcAft>
              <a:buClr>
                <a:srgbClr val="000000"/>
              </a:buClr>
              <a:buSzPts val="1800"/>
              <a:buFont typeface="Helvetica Neue"/>
              <a:buChar char="•"/>
            </a:pPr>
            <a:r>
              <a:rPr b="0" i="0" lang="en" sz="1800" u="none" cap="none" strike="noStrike">
                <a:solidFill>
                  <a:srgbClr val="000000"/>
                </a:solidFill>
                <a:latin typeface="Helvetica Neue"/>
                <a:ea typeface="Helvetica Neue"/>
                <a:cs typeface="Helvetica Neue"/>
                <a:sym typeface="Helvetica Neue"/>
              </a:rPr>
              <a:t>Chief “random thing” Officer</a:t>
            </a:r>
            <a:endParaRPr sz="1800"/>
          </a:p>
          <a:p>
            <a:pPr indent="0" lvl="0" marL="0" marR="0" rtl="0" algn="l">
              <a:lnSpc>
                <a:spcPct val="100000"/>
              </a:lnSpc>
              <a:spcBef>
                <a:spcPts val="0"/>
              </a:spcBef>
              <a:spcAft>
                <a:spcPts val="0"/>
              </a:spcAft>
              <a:buClr>
                <a:srgbClr val="000000"/>
              </a:buClr>
              <a:buSzPts val="2200"/>
              <a:buFont typeface="Helvetica Neue"/>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200"/>
              <a:buFont typeface="Helvetica Neue"/>
              <a:buNone/>
            </a:pPr>
            <a:r>
              <a:rPr b="1" i="0" lang="en" sz="1800" u="none" cap="none" strike="noStrike">
                <a:solidFill>
                  <a:srgbClr val="FF0000"/>
                </a:solidFill>
                <a:latin typeface="Helvetica Neue"/>
                <a:ea typeface="Helvetica Neue"/>
                <a:cs typeface="Helvetica Neue"/>
                <a:sym typeface="Helvetica Neue"/>
              </a:rPr>
              <a:t>Always read descriptions - job titles can be misleading</a:t>
            </a:r>
            <a:endParaRPr sz="1800">
              <a:solidFill>
                <a:srgbClr val="FF0000"/>
              </a:solidFill>
            </a:endParaRPr>
          </a:p>
        </p:txBody>
      </p:sp>
      <p:sp>
        <p:nvSpPr>
          <p:cNvPr id="1937" name="Shape 1937"/>
          <p:cNvSpPr/>
          <p:nvPr/>
        </p:nvSpPr>
        <p:spPr>
          <a:xfrm>
            <a:off x="358025" y="484525"/>
            <a:ext cx="7973400" cy="511800"/>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lang="en" sz="2700">
                <a:latin typeface="Helvetica Neue"/>
                <a:ea typeface="Helvetica Neue"/>
                <a:cs typeface="Helvetica Neue"/>
                <a:sym typeface="Helvetica Neue"/>
              </a:rPr>
              <a:t>WEB DEVELOPMENT</a:t>
            </a:r>
            <a:r>
              <a:rPr b="1" i="0" lang="en" sz="2700" u="none" cap="none" strike="noStrike">
                <a:solidFill>
                  <a:srgbClr val="000000"/>
                </a:solidFill>
                <a:latin typeface="Helvetica Neue"/>
                <a:ea typeface="Helvetica Neue"/>
                <a:cs typeface="Helvetica Neue"/>
                <a:sym typeface="Helvetica Neue"/>
              </a:rPr>
              <a:t> JOB DESCRIPTIONS</a:t>
            </a:r>
            <a:endParaRPr sz="14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1" name="Shape 1941"/>
        <p:cNvGrpSpPr/>
        <p:nvPr/>
      </p:nvGrpSpPr>
      <p:grpSpPr>
        <a:xfrm>
          <a:off x="0" y="0"/>
          <a:ext cx="0" cy="0"/>
          <a:chOff x="0" y="0"/>
          <a:chExt cx="0" cy="0"/>
        </a:xfrm>
      </p:grpSpPr>
      <p:sp>
        <p:nvSpPr>
          <p:cNvPr id="1942" name="Shape 1942"/>
          <p:cNvSpPr txBox="1"/>
          <p:nvPr>
            <p:ph idx="1" type="body"/>
          </p:nvPr>
        </p:nvSpPr>
        <p:spPr>
          <a:xfrm>
            <a:off x="404787" y="512751"/>
            <a:ext cx="8231400" cy="372600"/>
          </a:xfrm>
          <a:prstGeom prst="rect">
            <a:avLst/>
          </a:prstGeom>
          <a:noFill/>
          <a:ln>
            <a:noFill/>
          </a:ln>
        </p:spPr>
        <p:txBody>
          <a:bodyPr anchorCtr="0" anchor="t" bIns="44675" lIns="44675" spcFirstLastPara="1" rIns="44675" wrap="square" tIns="44675">
            <a:noAutofit/>
          </a:bodyPr>
          <a:lstStyle/>
          <a:p>
            <a:pPr indent="0" lvl="0" marL="0" marR="0" rtl="0" algn="l">
              <a:lnSpc>
                <a:spcPct val="81000"/>
              </a:lnSpc>
              <a:spcBef>
                <a:spcPts val="0"/>
              </a:spcBef>
              <a:spcAft>
                <a:spcPts val="0"/>
              </a:spcAft>
              <a:buClr>
                <a:srgbClr val="000000"/>
              </a:buClr>
              <a:buSzPts val="1900"/>
              <a:buFont typeface="Arial"/>
              <a:buNone/>
            </a:pPr>
            <a:r>
              <a:rPr b="1" i="0" lang="en" sz="2400" u="none" cap="none" strike="noStrike">
                <a:solidFill>
                  <a:srgbClr val="000000"/>
                </a:solidFill>
                <a:latin typeface="Helvetica Neue"/>
                <a:ea typeface="Helvetica Neue"/>
                <a:cs typeface="Helvetica Neue"/>
                <a:sym typeface="Helvetica Neue"/>
              </a:rPr>
              <a:t>PREVIOUS GA GRADS</a:t>
            </a:r>
            <a:endParaRPr sz="2400"/>
          </a:p>
        </p:txBody>
      </p:sp>
      <p:sp>
        <p:nvSpPr>
          <p:cNvPr id="1943" name="Shape 1943"/>
          <p:cNvSpPr/>
          <p:nvPr/>
        </p:nvSpPr>
        <p:spPr>
          <a:xfrm>
            <a:off x="330336" y="1677228"/>
            <a:ext cx="8232000" cy="536400"/>
          </a:xfrm>
          <a:prstGeom prst="rect">
            <a:avLst/>
          </a:prstGeom>
          <a:noFill/>
          <a:ln>
            <a:noFill/>
          </a:ln>
        </p:spPr>
        <p:txBody>
          <a:bodyPr anchorCtr="0" anchor="t" bIns="32150" lIns="32150" spcFirstLastPara="1" rIns="32150" wrap="square" tIns="32150">
            <a:noAutofit/>
          </a:bodyPr>
          <a:lstStyle/>
          <a:p>
            <a:pPr indent="0" lvl="0" marL="0" marR="0" rtl="0" algn="l">
              <a:lnSpc>
                <a:spcPct val="70000"/>
              </a:lnSpc>
              <a:spcBef>
                <a:spcPts val="0"/>
              </a:spcBef>
              <a:spcAft>
                <a:spcPts val="0"/>
              </a:spcAft>
              <a:buClr>
                <a:srgbClr val="000000"/>
              </a:buClr>
              <a:buSzPts val="3100"/>
              <a:buFont typeface="Calibri"/>
              <a:buNone/>
            </a:pPr>
            <a:r>
              <a:rPr b="0" i="0" lang="en" sz="3100" u="none" cap="none" strike="noStrike">
                <a:solidFill>
                  <a:srgbClr val="000000"/>
                </a:solidFill>
                <a:latin typeface="Calibri"/>
                <a:ea typeface="Calibri"/>
                <a:cs typeface="Calibri"/>
                <a:sym typeface="Calibri"/>
              </a:rPr>
              <a:t>		</a:t>
            </a:r>
            <a:endParaRPr sz="1400"/>
          </a:p>
        </p:txBody>
      </p:sp>
      <p:sp>
        <p:nvSpPr>
          <p:cNvPr id="1944" name="Shape 1944"/>
          <p:cNvSpPr/>
          <p:nvPr/>
        </p:nvSpPr>
        <p:spPr>
          <a:xfrm>
            <a:off x="404780" y="1006337"/>
            <a:ext cx="8039700" cy="3319800"/>
          </a:xfrm>
          <a:prstGeom prst="rect">
            <a:avLst/>
          </a:prstGeom>
          <a:noFill/>
          <a:ln>
            <a:noFill/>
          </a:ln>
        </p:spPr>
        <p:txBody>
          <a:bodyPr anchorCtr="0" anchor="t" bIns="44675" lIns="44675" spcFirstLastPara="1" rIns="44675" wrap="square" tIns="44675">
            <a:noAutofit/>
          </a:bodyPr>
          <a:lstStyle/>
          <a:p>
            <a:pPr indent="0" lvl="0" marL="0" marR="0" rtl="0" algn="l">
              <a:lnSpc>
                <a:spcPct val="100000"/>
              </a:lnSpc>
              <a:spcBef>
                <a:spcPts val="0"/>
              </a:spcBef>
              <a:spcAft>
                <a:spcPts val="0"/>
              </a:spcAft>
              <a:buClr>
                <a:schemeClr val="dk1"/>
              </a:buClr>
              <a:buSzPts val="1100"/>
              <a:buFont typeface="Arial"/>
              <a:buNone/>
            </a:pPr>
            <a:r>
              <a:rPr b="1" lang="en" sz="2400">
                <a:solidFill>
                  <a:schemeClr val="dk1"/>
                </a:solidFill>
              </a:rPr>
              <a:t>We typically see salary ranges of $45,000 - $75,000</a:t>
            </a:r>
            <a:endParaRPr b="1" sz="24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b="1" lang="en" sz="2400">
                <a:solidFill>
                  <a:schemeClr val="dk1"/>
                </a:solidFill>
              </a:rPr>
              <a:t>For contract work, we’ve seen ranges of $25 - $40/hour</a:t>
            </a:r>
            <a:endParaRPr b="1" sz="24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Great resources to check out market rates:</a:t>
            </a:r>
            <a:endParaRPr sz="1400"/>
          </a:p>
          <a:p>
            <a:pPr indent="0" lvl="0" marL="0" marR="0" rtl="0" algn="l">
              <a:lnSpc>
                <a:spcPct val="100000"/>
              </a:lnSpc>
              <a:spcBef>
                <a:spcPts val="0"/>
              </a:spcBef>
              <a:spcAft>
                <a:spcPts val="0"/>
              </a:spcAft>
              <a:buClr>
                <a:srgbClr val="009999"/>
              </a:buClr>
              <a:buSzPts val="2200"/>
              <a:buFont typeface="Helvetica Neue"/>
              <a:buNone/>
            </a:pPr>
            <a:r>
              <a:rPr b="1" i="0" lang="en" sz="2200" u="sng" cap="none" strike="noStrike">
                <a:solidFill>
                  <a:schemeClr val="hlink"/>
                </a:solidFill>
                <a:latin typeface="Helvetica Neue"/>
                <a:ea typeface="Helvetica Neue"/>
                <a:cs typeface="Helvetica Neue"/>
                <a:sym typeface="Helvetica Neue"/>
                <a:hlinkClick r:id="rId3"/>
              </a:rPr>
              <a:t>Indeed</a:t>
            </a:r>
            <a:endParaRPr sz="1400"/>
          </a:p>
          <a:p>
            <a:pPr indent="0" lvl="0" marL="0" marR="0" rtl="0" algn="l">
              <a:lnSpc>
                <a:spcPct val="100000"/>
              </a:lnSpc>
              <a:spcBef>
                <a:spcPts val="0"/>
              </a:spcBef>
              <a:spcAft>
                <a:spcPts val="0"/>
              </a:spcAft>
              <a:buClr>
                <a:srgbClr val="009999"/>
              </a:buClr>
              <a:buSzPts val="2200"/>
              <a:buFont typeface="Helvetica Neue"/>
              <a:buNone/>
            </a:pPr>
            <a:r>
              <a:rPr b="1" i="0" lang="en" sz="2200" u="sng" cap="none" strike="noStrike">
                <a:solidFill>
                  <a:schemeClr val="hlink"/>
                </a:solidFill>
                <a:latin typeface="Helvetica Neue"/>
                <a:ea typeface="Helvetica Neue"/>
                <a:cs typeface="Helvetica Neue"/>
                <a:sym typeface="Helvetica Neue"/>
                <a:hlinkClick r:id="rId4"/>
              </a:rPr>
              <a:t>PayScale</a:t>
            </a:r>
            <a:r>
              <a:rPr b="1" i="0" lang="en" sz="2200" u="none" cap="none" strike="noStrike">
                <a:solidFill>
                  <a:srgbClr val="000000"/>
                </a:solidFill>
                <a:latin typeface="Helvetica Neue"/>
                <a:ea typeface="Helvetica Neue"/>
                <a:cs typeface="Helvetica Neue"/>
                <a:sym typeface="Helvetica Neue"/>
              </a:rPr>
              <a:t> </a:t>
            </a:r>
            <a:endParaRPr sz="1400"/>
          </a:p>
          <a:p>
            <a:pPr indent="0" lvl="0" marL="0" marR="0" rtl="0" algn="l">
              <a:lnSpc>
                <a:spcPct val="100000"/>
              </a:lnSpc>
              <a:spcBef>
                <a:spcPts val="0"/>
              </a:spcBef>
              <a:spcAft>
                <a:spcPts val="0"/>
              </a:spcAft>
              <a:buClr>
                <a:srgbClr val="009999"/>
              </a:buClr>
              <a:buSzPts val="2200"/>
              <a:buFont typeface="Helvetica Neue"/>
              <a:buNone/>
            </a:pPr>
            <a:r>
              <a:rPr b="1" i="0" lang="en" sz="2200" u="sng" cap="none" strike="noStrike">
                <a:solidFill>
                  <a:schemeClr val="hlink"/>
                </a:solidFill>
                <a:latin typeface="Helvetica Neue"/>
                <a:ea typeface="Helvetica Neue"/>
                <a:cs typeface="Helvetica Neue"/>
                <a:sym typeface="Helvetica Neue"/>
                <a:hlinkClick r:id="rId5"/>
              </a:rPr>
              <a:t>Robert Half Technology Salary Guide</a:t>
            </a:r>
            <a:endParaRPr sz="1400"/>
          </a:p>
          <a:p>
            <a:pPr indent="0" lvl="0" marL="0" marR="0" rtl="0" algn="l">
              <a:lnSpc>
                <a:spcPct val="100000"/>
              </a:lnSpc>
              <a:spcBef>
                <a:spcPts val="0"/>
              </a:spcBef>
              <a:spcAft>
                <a:spcPts val="0"/>
              </a:spcAft>
              <a:buClr>
                <a:srgbClr val="009999"/>
              </a:buClr>
              <a:buSzPts val="2200"/>
              <a:buFont typeface="Helvetica Neue"/>
              <a:buNone/>
            </a:pPr>
            <a:r>
              <a:rPr b="1" i="0" lang="en" sz="2200" u="sng" cap="none" strike="noStrike">
                <a:solidFill>
                  <a:schemeClr val="hlink"/>
                </a:solidFill>
                <a:latin typeface="Helvetica Neue"/>
                <a:ea typeface="Helvetica Neue"/>
                <a:cs typeface="Helvetica Neue"/>
                <a:sym typeface="Helvetica Neue"/>
                <a:hlinkClick r:id="rId6"/>
              </a:rPr>
              <a:t>Simply Hired</a:t>
            </a:r>
            <a:endParaRPr sz="1400"/>
          </a:p>
          <a:p>
            <a:pPr indent="0" lvl="0" marL="0" marR="0" rtl="0" algn="l">
              <a:lnSpc>
                <a:spcPct val="100000"/>
              </a:lnSpc>
              <a:spcBef>
                <a:spcPts val="0"/>
              </a:spcBef>
              <a:spcAft>
                <a:spcPts val="0"/>
              </a:spcAft>
              <a:buClr>
                <a:srgbClr val="009999"/>
              </a:buClr>
              <a:buSzPts val="2200"/>
              <a:buFont typeface="Helvetica Neue"/>
              <a:buNone/>
            </a:pPr>
            <a:r>
              <a:rPr b="1" i="0" lang="en" sz="2200" u="sng" cap="none" strike="noStrike">
                <a:solidFill>
                  <a:schemeClr val="hlink"/>
                </a:solidFill>
                <a:latin typeface="Helvetica Neue"/>
                <a:ea typeface="Helvetica Neue"/>
                <a:cs typeface="Helvetica Neue"/>
                <a:sym typeface="Helvetica Neue"/>
                <a:hlinkClick r:id="rId7"/>
              </a:rPr>
              <a:t>Glassdoor</a:t>
            </a:r>
            <a:r>
              <a:rPr b="1" i="0" lang="en" sz="2200" u="none" cap="none" strike="noStrike">
                <a:solidFill>
                  <a:srgbClr val="000000"/>
                </a:solidFill>
                <a:latin typeface="Helvetica Neue"/>
                <a:ea typeface="Helvetica Neue"/>
                <a:cs typeface="Helvetica Neue"/>
                <a:sym typeface="Helvetica Neue"/>
              </a:rPr>
              <a:t>*</a:t>
            </a:r>
            <a:endParaRPr sz="1400"/>
          </a:p>
          <a:p>
            <a:pPr indent="0" lvl="0" marL="0" marR="0" rtl="0" algn="l">
              <a:lnSpc>
                <a:spcPct val="100000"/>
              </a:lnSpc>
              <a:spcBef>
                <a:spcPts val="0"/>
              </a:spcBef>
              <a:spcAft>
                <a:spcPts val="0"/>
              </a:spcAft>
              <a:buClr>
                <a:srgbClr val="009999"/>
              </a:buClr>
              <a:buSzPts val="2200"/>
              <a:buFont typeface="Helvetica Neue"/>
              <a:buNone/>
            </a:pPr>
            <a:r>
              <a:rPr b="1" i="0" lang="en" sz="2200" u="sng" cap="none" strike="noStrike">
                <a:solidFill>
                  <a:schemeClr val="hlink"/>
                </a:solidFill>
                <a:latin typeface="Helvetica Neue"/>
                <a:ea typeface="Helvetica Neue"/>
                <a:cs typeface="Helvetica Neue"/>
                <a:sym typeface="Helvetica Neue"/>
                <a:hlinkClick r:id="rId8"/>
              </a:rPr>
              <a:t>Comparably</a:t>
            </a:r>
            <a:endParaRPr sz="14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8" name="Shape 1948"/>
        <p:cNvGrpSpPr/>
        <p:nvPr/>
      </p:nvGrpSpPr>
      <p:grpSpPr>
        <a:xfrm>
          <a:off x="0" y="0"/>
          <a:ext cx="0" cy="0"/>
          <a:chOff x="0" y="0"/>
          <a:chExt cx="0" cy="0"/>
        </a:xfrm>
      </p:grpSpPr>
      <p:sp>
        <p:nvSpPr>
          <p:cNvPr id="1949" name="Shape 1949"/>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solidFill>
                <a:schemeClr val="dk1"/>
              </a:solidFill>
              <a:latin typeface="Oswald"/>
              <a:ea typeface="Oswald"/>
              <a:cs typeface="Oswald"/>
              <a:sym typeface="Oswald"/>
            </a:endParaRPr>
          </a:p>
          <a:p>
            <a:pPr indent="0" lvl="0" marL="0" rtl="0">
              <a:spcBef>
                <a:spcPts val="0"/>
              </a:spcBef>
              <a:spcAft>
                <a:spcPts val="0"/>
              </a:spcAft>
              <a:buClr>
                <a:schemeClr val="dk1"/>
              </a:buClr>
              <a:buFont typeface="Arial"/>
              <a:buNone/>
            </a:pPr>
            <a:r>
              <a:t/>
            </a:r>
            <a:endParaRPr b="1" sz="2300">
              <a:solidFill>
                <a:schemeClr val="dk1"/>
              </a:solidFill>
              <a:latin typeface="Oswald"/>
              <a:ea typeface="Oswald"/>
              <a:cs typeface="Oswald"/>
              <a:sym typeface="Oswald"/>
            </a:endParaRPr>
          </a:p>
        </p:txBody>
      </p:sp>
      <p:sp>
        <p:nvSpPr>
          <p:cNvPr id="1950" name="Shape 1950"/>
          <p:cNvSpPr/>
          <p:nvPr/>
        </p:nvSpPr>
        <p:spPr>
          <a:xfrm>
            <a:off x="446475" y="1037650"/>
            <a:ext cx="85302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200">
                <a:solidFill>
                  <a:srgbClr val="FFFFFF"/>
                </a:solidFill>
                <a:latin typeface="Oswald"/>
                <a:ea typeface="Oswald"/>
                <a:cs typeface="Oswald"/>
                <a:sym typeface="Oswald"/>
              </a:rPr>
              <a:t>WHERE AM I GOING TO WORK?</a:t>
            </a:r>
            <a:endParaRPr sz="6200">
              <a:latin typeface="Oswald"/>
              <a:ea typeface="Oswald"/>
              <a:cs typeface="Oswald"/>
              <a:sym typeface="Oswa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4" name="Shape 1954"/>
        <p:cNvGrpSpPr/>
        <p:nvPr/>
      </p:nvGrpSpPr>
      <p:grpSpPr>
        <a:xfrm>
          <a:off x="0" y="0"/>
          <a:ext cx="0" cy="0"/>
          <a:chOff x="0" y="0"/>
          <a:chExt cx="0" cy="0"/>
        </a:xfrm>
      </p:grpSpPr>
      <p:sp>
        <p:nvSpPr>
          <p:cNvPr id="1955" name="Shape 1955"/>
          <p:cNvSpPr/>
          <p:nvPr/>
        </p:nvSpPr>
        <p:spPr>
          <a:xfrm>
            <a:off x="330336" y="1975402"/>
            <a:ext cx="8232000" cy="536400"/>
          </a:xfrm>
          <a:prstGeom prst="rect">
            <a:avLst/>
          </a:prstGeom>
          <a:noFill/>
          <a:ln>
            <a:noFill/>
          </a:ln>
        </p:spPr>
        <p:txBody>
          <a:bodyPr anchorCtr="0" anchor="t" bIns="32150" lIns="32150" spcFirstLastPara="1" rIns="32150" wrap="square" tIns="32150">
            <a:noAutofit/>
          </a:bodyPr>
          <a:lstStyle/>
          <a:p>
            <a:pPr indent="0" lvl="0" marL="0" marR="0" rtl="0" algn="l">
              <a:lnSpc>
                <a:spcPct val="70000"/>
              </a:lnSpc>
              <a:spcBef>
                <a:spcPts val="0"/>
              </a:spcBef>
              <a:spcAft>
                <a:spcPts val="0"/>
              </a:spcAft>
              <a:buClr>
                <a:srgbClr val="000000"/>
              </a:buClr>
              <a:buSzPts val="3100"/>
              <a:buFont typeface="Calibri"/>
              <a:buNone/>
            </a:pPr>
            <a:r>
              <a:rPr b="0" i="0" lang="en" sz="3100" u="none" cap="none" strike="noStrike">
                <a:solidFill>
                  <a:srgbClr val="000000"/>
                </a:solidFill>
                <a:latin typeface="Calibri"/>
                <a:ea typeface="Calibri"/>
                <a:cs typeface="Calibri"/>
                <a:sym typeface="Calibri"/>
              </a:rPr>
              <a:t>		</a:t>
            </a:r>
            <a:endParaRPr sz="1400"/>
          </a:p>
        </p:txBody>
      </p:sp>
      <p:sp>
        <p:nvSpPr>
          <p:cNvPr id="1956" name="Shape 1956"/>
          <p:cNvSpPr/>
          <p:nvPr/>
        </p:nvSpPr>
        <p:spPr>
          <a:xfrm>
            <a:off x="426491" y="1056894"/>
            <a:ext cx="8039700" cy="4934700"/>
          </a:xfrm>
          <a:prstGeom prst="rect">
            <a:avLst/>
          </a:prstGeom>
          <a:noFill/>
          <a:ln>
            <a:noFill/>
          </a:ln>
        </p:spPr>
        <p:txBody>
          <a:bodyPr anchorCtr="0" anchor="t" bIns="44675" lIns="44675" spcFirstLastPara="1" rIns="44675" wrap="square" tIns="44675">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There are lots of data science environments, each with their own unique pros and cons:</a:t>
            </a:r>
            <a:endParaRPr sz="1400"/>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215900" lvl="0" marL="215900" marR="0" rtl="0" algn="l">
              <a:lnSpc>
                <a:spcPct val="100000"/>
              </a:lnSpc>
              <a:spcBef>
                <a:spcPts val="0"/>
              </a:spcBef>
              <a:spcAft>
                <a:spcPts val="0"/>
              </a:spcAft>
              <a:buClr>
                <a:srgbClr val="000000"/>
              </a:buClr>
              <a:buSzPts val="2200"/>
              <a:buFont typeface="Helvetica Neue"/>
              <a:buChar char="•"/>
            </a:pPr>
            <a:r>
              <a:rPr b="1" i="0" lang="en" sz="2200" u="none" cap="none" strike="noStrike">
                <a:solidFill>
                  <a:srgbClr val="000000"/>
                </a:solidFill>
                <a:latin typeface="Helvetica Neue"/>
                <a:ea typeface="Helvetica Neue"/>
                <a:cs typeface="Helvetica Neue"/>
                <a:sym typeface="Helvetica Neue"/>
              </a:rPr>
              <a:t>Agency</a:t>
            </a:r>
            <a:endParaRPr sz="1400"/>
          </a:p>
          <a:p>
            <a:pPr indent="-76200" lvl="0" marL="21590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215900" lvl="0" marL="215900" marR="0" rtl="0" algn="l">
              <a:lnSpc>
                <a:spcPct val="100000"/>
              </a:lnSpc>
              <a:spcBef>
                <a:spcPts val="0"/>
              </a:spcBef>
              <a:spcAft>
                <a:spcPts val="0"/>
              </a:spcAft>
              <a:buClr>
                <a:srgbClr val="000000"/>
              </a:buClr>
              <a:buSzPts val="2200"/>
              <a:buFont typeface="Helvetica Neue"/>
              <a:buChar char="•"/>
            </a:pPr>
            <a:r>
              <a:rPr b="1" i="0" lang="en" sz="2200" u="none" cap="none" strike="noStrike">
                <a:solidFill>
                  <a:srgbClr val="000000"/>
                </a:solidFill>
                <a:latin typeface="Helvetica Neue"/>
                <a:ea typeface="Helvetica Neue"/>
                <a:cs typeface="Helvetica Neue"/>
                <a:sym typeface="Helvetica Neue"/>
              </a:rPr>
              <a:t>Product</a:t>
            </a:r>
            <a:endParaRPr sz="1400"/>
          </a:p>
          <a:p>
            <a:pPr indent="-76200" lvl="0" marL="21590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215900" lvl="0" marL="215900" marR="0" rtl="0" algn="l">
              <a:lnSpc>
                <a:spcPct val="100000"/>
              </a:lnSpc>
              <a:spcBef>
                <a:spcPts val="0"/>
              </a:spcBef>
              <a:spcAft>
                <a:spcPts val="0"/>
              </a:spcAft>
              <a:buClr>
                <a:srgbClr val="000000"/>
              </a:buClr>
              <a:buSzPts val="2200"/>
              <a:buFont typeface="Helvetica Neue"/>
              <a:buChar char="•"/>
            </a:pPr>
            <a:r>
              <a:rPr b="1" i="0" lang="en" sz="2200" u="none" cap="none" strike="noStrike">
                <a:solidFill>
                  <a:srgbClr val="000000"/>
                </a:solidFill>
                <a:latin typeface="Helvetica Neue"/>
                <a:ea typeface="Helvetica Neue"/>
                <a:cs typeface="Helvetica Neue"/>
                <a:sym typeface="Helvetica Neue"/>
              </a:rPr>
              <a:t>Contractor</a:t>
            </a:r>
            <a:endParaRPr sz="1400"/>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76200" lvl="0" marL="21590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p:txBody>
      </p:sp>
      <p:sp>
        <p:nvSpPr>
          <p:cNvPr id="1957" name="Shape 1957"/>
          <p:cNvSpPr/>
          <p:nvPr/>
        </p:nvSpPr>
        <p:spPr>
          <a:xfrm>
            <a:off x="358024" y="484533"/>
            <a:ext cx="6965100" cy="511800"/>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lang="en" sz="2700">
                <a:latin typeface="Helvetica Neue"/>
                <a:ea typeface="Helvetica Neue"/>
                <a:cs typeface="Helvetica Neue"/>
                <a:sym typeface="Helvetica Neue"/>
              </a:rPr>
              <a:t>WEB DEVELOPER</a:t>
            </a:r>
            <a:r>
              <a:rPr b="1" i="0" lang="en" sz="2700" u="none" cap="none" strike="noStrike">
                <a:solidFill>
                  <a:srgbClr val="000000"/>
                </a:solidFill>
                <a:latin typeface="Helvetica Neue"/>
                <a:ea typeface="Helvetica Neue"/>
                <a:cs typeface="Helvetica Neue"/>
                <a:sym typeface="Helvetica Neue"/>
              </a:rPr>
              <a:t> COMPANY TYPES</a:t>
            </a:r>
            <a:endParaRPr sz="1400"/>
          </a:p>
        </p:txBody>
      </p:sp>
      <p:cxnSp>
        <p:nvCxnSpPr>
          <p:cNvPr id="1958" name="Shape 1958"/>
          <p:cNvCxnSpPr/>
          <p:nvPr/>
        </p:nvCxnSpPr>
        <p:spPr>
          <a:xfrm rot="10800000">
            <a:off x="2475753" y="2452509"/>
            <a:ext cx="0" cy="2314200"/>
          </a:xfrm>
          <a:prstGeom prst="straightConnector1">
            <a:avLst/>
          </a:prstGeom>
          <a:noFill/>
          <a:ln cap="flat" cmpd="sng" w="25400">
            <a:solidFill>
              <a:srgbClr val="000000"/>
            </a:solidFill>
            <a:prstDash val="solid"/>
            <a:round/>
            <a:headEnd len="sm" w="sm" type="none"/>
            <a:tailEnd len="sm" w="sm" type="none"/>
          </a:ln>
          <a:effectLst>
            <a:outerShdw blurRad="38100" rotWithShape="0" dir="5400000" dist="20000">
              <a:srgbClr val="000000">
                <a:alpha val="37650"/>
              </a:srgbClr>
            </a:outerShdw>
          </a:effectLst>
        </p:spPr>
      </p:cxnSp>
      <p:sp>
        <p:nvSpPr>
          <p:cNvPr id="1959" name="Shape 1959"/>
          <p:cNvSpPr/>
          <p:nvPr/>
        </p:nvSpPr>
        <p:spPr>
          <a:xfrm>
            <a:off x="2788285" y="2683182"/>
            <a:ext cx="2364300" cy="1704600"/>
          </a:xfrm>
          <a:prstGeom prst="rect">
            <a:avLst/>
          </a:prstGeom>
          <a:noFill/>
          <a:ln>
            <a:noFill/>
          </a:ln>
        </p:spPr>
        <p:txBody>
          <a:bodyPr anchorCtr="0" anchor="t" bIns="44675" lIns="44675" spcFirstLastPara="1" rIns="44675" wrap="square" tIns="44675">
            <a:noAutofit/>
          </a:bodyPr>
          <a:lstStyle/>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Wide Knowledge</a:t>
            </a:r>
            <a:endParaRPr sz="1400"/>
          </a:p>
          <a:p>
            <a:pPr indent="0" lvl="0" marL="0" marR="0" rtl="0" algn="l">
              <a:lnSpc>
                <a:spcPct val="100000"/>
              </a:lnSpc>
              <a:spcBef>
                <a:spcPts val="0"/>
              </a:spcBef>
              <a:spcAft>
                <a:spcPts val="0"/>
              </a:spcAft>
              <a:buClr>
                <a:srgbClr val="000000"/>
              </a:buClr>
              <a:buSzPts val="2200"/>
              <a:buFont typeface="Helvetica Neue"/>
              <a:buNone/>
            </a:pPr>
            <a:r>
              <a:t/>
            </a:r>
            <a:endParaRPr b="0"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Deep Knowledge</a:t>
            </a:r>
            <a:endParaRPr sz="1400"/>
          </a:p>
          <a:p>
            <a:pPr indent="-76200" lvl="0" marL="215900" marR="0" rtl="0" algn="l">
              <a:lnSpc>
                <a:spcPct val="100000"/>
              </a:lnSpc>
              <a:spcBef>
                <a:spcPts val="0"/>
              </a:spcBef>
              <a:spcAft>
                <a:spcPts val="0"/>
              </a:spcAft>
              <a:buClr>
                <a:srgbClr val="000000"/>
              </a:buClr>
              <a:buSzPts val="2200"/>
              <a:buFont typeface="Helvetica Neue"/>
              <a:buNone/>
            </a:pPr>
            <a:r>
              <a:t/>
            </a:r>
            <a:endParaRPr b="0"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Sweet Freedom</a:t>
            </a:r>
            <a:endParaRPr sz="1400"/>
          </a:p>
        </p:txBody>
      </p:sp>
      <p:cxnSp>
        <p:nvCxnSpPr>
          <p:cNvPr id="1960" name="Shape 1960"/>
          <p:cNvCxnSpPr/>
          <p:nvPr/>
        </p:nvCxnSpPr>
        <p:spPr>
          <a:xfrm rot="10800000">
            <a:off x="5491845" y="2452509"/>
            <a:ext cx="0" cy="2314200"/>
          </a:xfrm>
          <a:prstGeom prst="straightConnector1">
            <a:avLst/>
          </a:prstGeom>
          <a:noFill/>
          <a:ln cap="flat" cmpd="sng" w="25400">
            <a:solidFill>
              <a:srgbClr val="000000"/>
            </a:solidFill>
            <a:prstDash val="solid"/>
            <a:round/>
            <a:headEnd len="sm" w="sm" type="none"/>
            <a:tailEnd len="sm" w="sm" type="none"/>
          </a:ln>
          <a:effectLst>
            <a:outerShdw blurRad="38100" rotWithShape="0" dir="5400000" dist="20000">
              <a:srgbClr val="000000">
                <a:alpha val="37650"/>
              </a:srgbClr>
            </a:outerShdw>
          </a:effectLst>
        </p:spPr>
      </p:cxnSp>
      <p:sp>
        <p:nvSpPr>
          <p:cNvPr id="1961" name="Shape 1961"/>
          <p:cNvSpPr/>
          <p:nvPr/>
        </p:nvSpPr>
        <p:spPr>
          <a:xfrm>
            <a:off x="5903356" y="2683182"/>
            <a:ext cx="2850000" cy="1704600"/>
          </a:xfrm>
          <a:prstGeom prst="rect">
            <a:avLst/>
          </a:prstGeom>
          <a:noFill/>
          <a:ln>
            <a:noFill/>
          </a:ln>
        </p:spPr>
        <p:txBody>
          <a:bodyPr anchorCtr="0" anchor="t" bIns="44675" lIns="44675" spcFirstLastPara="1" rIns="44675" wrap="square" tIns="44675">
            <a:noAutofit/>
          </a:bodyPr>
          <a:lstStyle/>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Shallow Knowledge</a:t>
            </a:r>
            <a:endParaRPr sz="1400"/>
          </a:p>
          <a:p>
            <a:pPr indent="0" lvl="0" marL="0" marR="0" rtl="0" algn="l">
              <a:lnSpc>
                <a:spcPct val="100000"/>
              </a:lnSpc>
              <a:spcBef>
                <a:spcPts val="0"/>
              </a:spcBef>
              <a:spcAft>
                <a:spcPts val="0"/>
              </a:spcAft>
              <a:buClr>
                <a:srgbClr val="000000"/>
              </a:buClr>
              <a:buSzPts val="2200"/>
              <a:buFont typeface="Helvetica Neue"/>
              <a:buNone/>
            </a:pPr>
            <a:r>
              <a:t/>
            </a:r>
            <a:endParaRPr b="0"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Narrow Knowledge</a:t>
            </a:r>
            <a:endParaRPr sz="1400"/>
          </a:p>
          <a:p>
            <a:pPr indent="-76200" lvl="0" marL="215900" marR="0" rtl="0" algn="l">
              <a:lnSpc>
                <a:spcPct val="100000"/>
              </a:lnSpc>
              <a:spcBef>
                <a:spcPts val="0"/>
              </a:spcBef>
              <a:spcAft>
                <a:spcPts val="0"/>
              </a:spcAft>
              <a:buClr>
                <a:srgbClr val="000000"/>
              </a:buClr>
              <a:buSzPts val="2200"/>
              <a:buFont typeface="Helvetica Neue"/>
              <a:buNone/>
            </a:pPr>
            <a:r>
              <a:t/>
            </a:r>
            <a:endParaRPr b="0"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No Guidance</a:t>
            </a:r>
            <a:endParaRPr sz="1400"/>
          </a:p>
        </p:txBody>
      </p:sp>
      <p:cxnSp>
        <p:nvCxnSpPr>
          <p:cNvPr id="1962" name="Shape 1962"/>
          <p:cNvCxnSpPr/>
          <p:nvPr/>
        </p:nvCxnSpPr>
        <p:spPr>
          <a:xfrm>
            <a:off x="371579" y="3182046"/>
            <a:ext cx="8253900" cy="0"/>
          </a:xfrm>
          <a:prstGeom prst="straightConnector1">
            <a:avLst/>
          </a:prstGeom>
          <a:noFill/>
          <a:ln cap="flat" cmpd="sng" w="25400">
            <a:solidFill>
              <a:srgbClr val="000000"/>
            </a:solidFill>
            <a:prstDash val="solid"/>
            <a:round/>
            <a:headEnd len="sm" w="sm" type="none"/>
            <a:tailEnd len="sm" w="sm" type="none"/>
          </a:ln>
          <a:effectLst>
            <a:outerShdw blurRad="38100" rotWithShape="0" dir="5400000" dist="20000">
              <a:srgbClr val="000000">
                <a:alpha val="37650"/>
              </a:srgbClr>
            </a:outerShdw>
          </a:effectLst>
        </p:spPr>
      </p:cxnSp>
      <p:cxnSp>
        <p:nvCxnSpPr>
          <p:cNvPr id="1963" name="Shape 1963"/>
          <p:cNvCxnSpPr/>
          <p:nvPr/>
        </p:nvCxnSpPr>
        <p:spPr>
          <a:xfrm>
            <a:off x="371579" y="3864609"/>
            <a:ext cx="8253900" cy="0"/>
          </a:xfrm>
          <a:prstGeom prst="straightConnector1">
            <a:avLst/>
          </a:prstGeom>
          <a:noFill/>
          <a:ln cap="flat" cmpd="sng" w="25400">
            <a:solidFill>
              <a:srgbClr val="000000"/>
            </a:solidFill>
            <a:prstDash val="solid"/>
            <a:round/>
            <a:headEnd len="sm" w="sm" type="none"/>
            <a:tailEnd len="sm" w="sm" type="none"/>
          </a:ln>
          <a:effectLst>
            <a:outerShdw blurRad="38100" rotWithShape="0" dir="5400000" dist="20000">
              <a:srgbClr val="000000">
                <a:alpha val="37650"/>
              </a:srgbClr>
            </a:outerShdw>
          </a:effectLst>
        </p:spPr>
      </p:cxnSp>
      <p:sp>
        <p:nvSpPr>
          <p:cNvPr id="1964" name="Shape 1964"/>
          <p:cNvSpPr/>
          <p:nvPr/>
        </p:nvSpPr>
        <p:spPr>
          <a:xfrm>
            <a:off x="3692010" y="2126770"/>
            <a:ext cx="484500" cy="370800"/>
          </a:xfrm>
          <a:prstGeom prst="rect">
            <a:avLst/>
          </a:prstGeom>
          <a:noFill/>
          <a:ln>
            <a:noFill/>
          </a:ln>
        </p:spPr>
        <p:txBody>
          <a:bodyPr anchorCtr="0" anchor="t" bIns="44675" lIns="44675" spcFirstLastPara="1" rIns="44675" wrap="square" tIns="44675">
            <a:noAutofit/>
          </a:bodyPr>
          <a:lstStyle/>
          <a:p>
            <a:pPr indent="0" lvl="0" marL="0" marR="0" rtl="0" algn="l">
              <a:lnSpc>
                <a:spcPct val="160000"/>
              </a:lnSpc>
              <a:spcBef>
                <a:spcPts val="0"/>
              </a:spcBef>
              <a:spcAft>
                <a:spcPts val="0"/>
              </a:spcAft>
              <a:buClr>
                <a:srgbClr val="676A6D"/>
              </a:buClr>
              <a:buSzPts val="1500"/>
              <a:buFont typeface="Helvetica Neue"/>
              <a:buNone/>
            </a:pPr>
            <a:r>
              <a:rPr b="0" i="1" lang="en" sz="1500" u="none" cap="none" strike="noStrike">
                <a:solidFill>
                  <a:srgbClr val="676A6D"/>
                </a:solidFill>
                <a:latin typeface="Helvetica Neue"/>
                <a:ea typeface="Helvetica Neue"/>
                <a:cs typeface="Helvetica Neue"/>
                <a:sym typeface="Helvetica Neue"/>
              </a:rPr>
              <a:t>Pros</a:t>
            </a:r>
            <a:endParaRPr sz="1400"/>
          </a:p>
        </p:txBody>
      </p:sp>
      <p:sp>
        <p:nvSpPr>
          <p:cNvPr id="1965" name="Shape 1965"/>
          <p:cNvSpPr/>
          <p:nvPr/>
        </p:nvSpPr>
        <p:spPr>
          <a:xfrm>
            <a:off x="6975866" y="2058230"/>
            <a:ext cx="536100" cy="370800"/>
          </a:xfrm>
          <a:prstGeom prst="rect">
            <a:avLst/>
          </a:prstGeom>
          <a:noFill/>
          <a:ln>
            <a:noFill/>
          </a:ln>
        </p:spPr>
        <p:txBody>
          <a:bodyPr anchorCtr="0" anchor="t" bIns="44675" lIns="44675" spcFirstLastPara="1" rIns="44675" wrap="square" tIns="44675">
            <a:noAutofit/>
          </a:bodyPr>
          <a:lstStyle/>
          <a:p>
            <a:pPr indent="0" lvl="0" marL="0" marR="0" rtl="0" algn="l">
              <a:lnSpc>
                <a:spcPct val="160000"/>
              </a:lnSpc>
              <a:spcBef>
                <a:spcPts val="0"/>
              </a:spcBef>
              <a:spcAft>
                <a:spcPts val="0"/>
              </a:spcAft>
              <a:buClr>
                <a:srgbClr val="676A6D"/>
              </a:buClr>
              <a:buSzPts val="1500"/>
              <a:buFont typeface="Helvetica Neue"/>
              <a:buNone/>
            </a:pPr>
            <a:r>
              <a:rPr b="0" i="1" lang="en" sz="1500" u="none" cap="none" strike="noStrike">
                <a:solidFill>
                  <a:srgbClr val="676A6D"/>
                </a:solidFill>
                <a:latin typeface="Helvetica Neue"/>
                <a:ea typeface="Helvetica Neue"/>
                <a:cs typeface="Helvetica Neue"/>
                <a:sym typeface="Helvetica Neue"/>
              </a:rPr>
              <a:t>Cons</a:t>
            </a:r>
            <a:endParaRPr sz="1400"/>
          </a:p>
        </p:txBody>
      </p:sp>
      <p:sp>
        <p:nvSpPr>
          <p:cNvPr id="1966" name="Shape 1966"/>
          <p:cNvSpPr/>
          <p:nvPr/>
        </p:nvSpPr>
        <p:spPr>
          <a:xfrm>
            <a:off x="1066174" y="2126770"/>
            <a:ext cx="505200" cy="370800"/>
          </a:xfrm>
          <a:prstGeom prst="rect">
            <a:avLst/>
          </a:prstGeom>
          <a:noFill/>
          <a:ln>
            <a:noFill/>
          </a:ln>
        </p:spPr>
        <p:txBody>
          <a:bodyPr anchorCtr="0" anchor="t" bIns="44675" lIns="44675" spcFirstLastPara="1" rIns="44675" wrap="square" tIns="44675">
            <a:noAutofit/>
          </a:bodyPr>
          <a:lstStyle/>
          <a:p>
            <a:pPr indent="0" lvl="0" marL="0" marR="0" rtl="0" algn="l">
              <a:lnSpc>
                <a:spcPct val="160000"/>
              </a:lnSpc>
              <a:spcBef>
                <a:spcPts val="0"/>
              </a:spcBef>
              <a:spcAft>
                <a:spcPts val="0"/>
              </a:spcAft>
              <a:buClr>
                <a:srgbClr val="676A6D"/>
              </a:buClr>
              <a:buSzPts val="1500"/>
              <a:buFont typeface="Helvetica Neue"/>
              <a:buNone/>
            </a:pPr>
            <a:r>
              <a:rPr b="0" i="1" lang="en" sz="1500" u="none" cap="none" strike="noStrike">
                <a:solidFill>
                  <a:srgbClr val="676A6D"/>
                </a:solidFill>
                <a:latin typeface="Helvetica Neue"/>
                <a:ea typeface="Helvetica Neue"/>
                <a:cs typeface="Helvetica Neue"/>
                <a:sym typeface="Helvetica Neue"/>
              </a:rPr>
              <a:t>Type</a:t>
            </a:r>
            <a:endParaRPr sz="1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0" name="Shape 1970"/>
        <p:cNvGrpSpPr/>
        <p:nvPr/>
      </p:nvGrpSpPr>
      <p:grpSpPr>
        <a:xfrm>
          <a:off x="0" y="0"/>
          <a:ext cx="0" cy="0"/>
          <a:chOff x="0" y="0"/>
          <a:chExt cx="0" cy="0"/>
        </a:xfrm>
      </p:grpSpPr>
      <p:sp>
        <p:nvSpPr>
          <p:cNvPr id="1971" name="Shape 1971"/>
          <p:cNvSpPr/>
          <p:nvPr/>
        </p:nvSpPr>
        <p:spPr>
          <a:xfrm>
            <a:off x="330336" y="1975402"/>
            <a:ext cx="8232000" cy="536400"/>
          </a:xfrm>
          <a:prstGeom prst="rect">
            <a:avLst/>
          </a:prstGeom>
          <a:noFill/>
          <a:ln>
            <a:noFill/>
          </a:ln>
        </p:spPr>
        <p:txBody>
          <a:bodyPr anchorCtr="0" anchor="t" bIns="32150" lIns="32150" spcFirstLastPara="1" rIns="32150" wrap="square" tIns="32150">
            <a:noAutofit/>
          </a:bodyPr>
          <a:lstStyle/>
          <a:p>
            <a:pPr indent="0" lvl="0" marL="0" marR="0" rtl="0" algn="l">
              <a:lnSpc>
                <a:spcPct val="70000"/>
              </a:lnSpc>
              <a:spcBef>
                <a:spcPts val="0"/>
              </a:spcBef>
              <a:spcAft>
                <a:spcPts val="0"/>
              </a:spcAft>
              <a:buClr>
                <a:srgbClr val="000000"/>
              </a:buClr>
              <a:buSzPts val="3100"/>
              <a:buFont typeface="Calibri"/>
              <a:buNone/>
            </a:pPr>
            <a:r>
              <a:rPr b="0" i="0" lang="en" sz="3100" u="none" cap="none" strike="noStrike">
                <a:solidFill>
                  <a:srgbClr val="000000"/>
                </a:solidFill>
                <a:latin typeface="Calibri"/>
                <a:ea typeface="Calibri"/>
                <a:cs typeface="Calibri"/>
                <a:sym typeface="Calibri"/>
              </a:rPr>
              <a:t>		</a:t>
            </a:r>
            <a:endParaRPr sz="1400"/>
          </a:p>
        </p:txBody>
      </p:sp>
      <p:sp>
        <p:nvSpPr>
          <p:cNvPr id="1972" name="Shape 1972"/>
          <p:cNvSpPr/>
          <p:nvPr/>
        </p:nvSpPr>
        <p:spPr>
          <a:xfrm>
            <a:off x="426491" y="1056894"/>
            <a:ext cx="8039700" cy="4934700"/>
          </a:xfrm>
          <a:prstGeom prst="rect">
            <a:avLst/>
          </a:prstGeom>
          <a:noFill/>
          <a:ln>
            <a:noFill/>
          </a:ln>
        </p:spPr>
        <p:txBody>
          <a:bodyPr anchorCtr="0" anchor="t" bIns="44675" lIns="44675" spcFirstLastPara="1" rIns="44675" wrap="square" tIns="44675">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There's also lots of company types:</a:t>
            </a:r>
            <a:endParaRPr sz="1400"/>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215900" lvl="0" marL="215900" marR="0" rtl="0" algn="l">
              <a:lnSpc>
                <a:spcPct val="100000"/>
              </a:lnSpc>
              <a:spcBef>
                <a:spcPts val="0"/>
              </a:spcBef>
              <a:spcAft>
                <a:spcPts val="0"/>
              </a:spcAft>
              <a:buClr>
                <a:srgbClr val="000000"/>
              </a:buClr>
              <a:buSzPts val="2200"/>
              <a:buFont typeface="Helvetica Neue"/>
              <a:buChar char="•"/>
            </a:pPr>
            <a:r>
              <a:rPr b="1" i="0" lang="en" sz="2200" u="none" cap="none" strike="noStrike">
                <a:solidFill>
                  <a:srgbClr val="000000"/>
                </a:solidFill>
                <a:latin typeface="Helvetica Neue"/>
                <a:ea typeface="Helvetica Neue"/>
                <a:cs typeface="Helvetica Neue"/>
                <a:sym typeface="Helvetica Neue"/>
              </a:rPr>
              <a:t>Startup</a:t>
            </a:r>
            <a:endParaRPr sz="1400"/>
          </a:p>
          <a:p>
            <a:pPr indent="-76200" lvl="0" marL="21590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215900" lvl="0" marL="215900" marR="0" rtl="0" algn="l">
              <a:lnSpc>
                <a:spcPct val="100000"/>
              </a:lnSpc>
              <a:spcBef>
                <a:spcPts val="0"/>
              </a:spcBef>
              <a:spcAft>
                <a:spcPts val="0"/>
              </a:spcAft>
              <a:buClr>
                <a:srgbClr val="000000"/>
              </a:buClr>
              <a:buSzPts val="2200"/>
              <a:buFont typeface="Helvetica Neue"/>
              <a:buChar char="•"/>
            </a:pPr>
            <a:r>
              <a:rPr b="1" i="0" lang="en" sz="2200" u="none" cap="none" strike="noStrike">
                <a:solidFill>
                  <a:srgbClr val="000000"/>
                </a:solidFill>
                <a:latin typeface="Helvetica Neue"/>
                <a:ea typeface="Helvetica Neue"/>
                <a:cs typeface="Helvetica Neue"/>
                <a:sym typeface="Helvetica Neue"/>
              </a:rPr>
              <a:t>Mid-size</a:t>
            </a:r>
            <a:endParaRPr sz="1400"/>
          </a:p>
          <a:p>
            <a:pPr indent="-76200" lvl="0" marL="21590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215900" lvl="0" marL="215900" marR="0" rtl="0" algn="l">
              <a:lnSpc>
                <a:spcPct val="100000"/>
              </a:lnSpc>
              <a:spcBef>
                <a:spcPts val="0"/>
              </a:spcBef>
              <a:spcAft>
                <a:spcPts val="0"/>
              </a:spcAft>
              <a:buClr>
                <a:srgbClr val="000000"/>
              </a:buClr>
              <a:buSzPts val="2200"/>
              <a:buFont typeface="Helvetica Neue"/>
              <a:buChar char="•"/>
            </a:pPr>
            <a:r>
              <a:rPr b="1" i="0" lang="en" sz="2200" u="none" cap="none" strike="noStrike">
                <a:solidFill>
                  <a:srgbClr val="000000"/>
                </a:solidFill>
                <a:latin typeface="Helvetica Neue"/>
                <a:ea typeface="Helvetica Neue"/>
                <a:cs typeface="Helvetica Neue"/>
                <a:sym typeface="Helvetica Neue"/>
              </a:rPr>
              <a:t>Corporation</a:t>
            </a:r>
            <a:endParaRPr sz="1400"/>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76200" lvl="0" marL="21590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t/>
            </a:r>
            <a:endParaRPr b="1" i="0" sz="2200" u="none" cap="none" strike="noStrike">
              <a:solidFill>
                <a:srgbClr val="000000"/>
              </a:solidFill>
              <a:latin typeface="Helvetica Neue"/>
              <a:ea typeface="Helvetica Neue"/>
              <a:cs typeface="Helvetica Neue"/>
              <a:sym typeface="Helvetica Neue"/>
            </a:endParaRPr>
          </a:p>
        </p:txBody>
      </p:sp>
      <p:sp>
        <p:nvSpPr>
          <p:cNvPr id="1973" name="Shape 1973"/>
          <p:cNvSpPr/>
          <p:nvPr/>
        </p:nvSpPr>
        <p:spPr>
          <a:xfrm>
            <a:off x="358024" y="484533"/>
            <a:ext cx="6965100" cy="511800"/>
          </a:xfrm>
          <a:prstGeom prst="rect">
            <a:avLst/>
          </a:prstGeom>
          <a:noFill/>
          <a:ln>
            <a:noFill/>
          </a:ln>
        </p:spPr>
        <p:txBody>
          <a:bodyPr anchorCtr="0" anchor="t" bIns="44675" lIns="44675" spcFirstLastPara="1" rIns="44675" wrap="square" tIns="44675">
            <a:noAutofit/>
          </a:bodyPr>
          <a:lstStyle/>
          <a:p>
            <a:pPr indent="0" lvl="0" marL="0" marR="0" rtl="0" algn="l">
              <a:lnSpc>
                <a:spcPct val="90000"/>
              </a:lnSpc>
              <a:spcBef>
                <a:spcPts val="0"/>
              </a:spcBef>
              <a:spcAft>
                <a:spcPts val="0"/>
              </a:spcAft>
              <a:buClr>
                <a:srgbClr val="000000"/>
              </a:buClr>
              <a:buSzPts val="2700"/>
              <a:buFont typeface="Helvetica Neue"/>
              <a:buNone/>
            </a:pPr>
            <a:r>
              <a:rPr b="1" lang="en" sz="2700">
                <a:latin typeface="Helvetica Neue"/>
                <a:ea typeface="Helvetica Neue"/>
                <a:cs typeface="Helvetica Neue"/>
                <a:sym typeface="Helvetica Neue"/>
              </a:rPr>
              <a:t>WEB DEVELOPER</a:t>
            </a:r>
            <a:r>
              <a:rPr b="1" i="0" lang="en" sz="2700" u="none" cap="none" strike="noStrike">
                <a:solidFill>
                  <a:srgbClr val="000000"/>
                </a:solidFill>
                <a:latin typeface="Helvetica Neue"/>
                <a:ea typeface="Helvetica Neue"/>
                <a:cs typeface="Helvetica Neue"/>
                <a:sym typeface="Helvetica Neue"/>
              </a:rPr>
              <a:t> COMPANY TYPES</a:t>
            </a:r>
            <a:endParaRPr sz="1400"/>
          </a:p>
        </p:txBody>
      </p:sp>
      <p:cxnSp>
        <p:nvCxnSpPr>
          <p:cNvPr id="1974" name="Shape 1974"/>
          <p:cNvCxnSpPr/>
          <p:nvPr/>
        </p:nvCxnSpPr>
        <p:spPr>
          <a:xfrm rot="10800000">
            <a:off x="2475753" y="2452509"/>
            <a:ext cx="0" cy="2314200"/>
          </a:xfrm>
          <a:prstGeom prst="straightConnector1">
            <a:avLst/>
          </a:prstGeom>
          <a:noFill/>
          <a:ln cap="flat" cmpd="sng" w="25400">
            <a:solidFill>
              <a:srgbClr val="000000"/>
            </a:solidFill>
            <a:prstDash val="solid"/>
            <a:round/>
            <a:headEnd len="sm" w="sm" type="none"/>
            <a:tailEnd len="sm" w="sm" type="none"/>
          </a:ln>
          <a:effectLst>
            <a:outerShdw blurRad="38100" rotWithShape="0" dir="5400000" dist="20000">
              <a:srgbClr val="000000">
                <a:alpha val="37650"/>
              </a:srgbClr>
            </a:outerShdw>
          </a:effectLst>
        </p:spPr>
      </p:cxnSp>
      <p:sp>
        <p:nvSpPr>
          <p:cNvPr id="1975" name="Shape 1975"/>
          <p:cNvSpPr/>
          <p:nvPr/>
        </p:nvSpPr>
        <p:spPr>
          <a:xfrm>
            <a:off x="2634901" y="2683182"/>
            <a:ext cx="2850000" cy="1704600"/>
          </a:xfrm>
          <a:prstGeom prst="rect">
            <a:avLst/>
          </a:prstGeom>
          <a:noFill/>
          <a:ln>
            <a:noFill/>
          </a:ln>
        </p:spPr>
        <p:txBody>
          <a:bodyPr anchorCtr="0" anchor="t" bIns="44675" lIns="44675" spcFirstLastPara="1" rIns="44675" wrap="square" tIns="44675">
            <a:noAutofit/>
          </a:bodyPr>
          <a:lstStyle/>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High Impact/Power</a:t>
            </a:r>
            <a:endParaRPr sz="1400"/>
          </a:p>
          <a:p>
            <a:pPr indent="0" lvl="0" marL="0" marR="0" rtl="0" algn="l">
              <a:lnSpc>
                <a:spcPct val="100000"/>
              </a:lnSpc>
              <a:spcBef>
                <a:spcPts val="0"/>
              </a:spcBef>
              <a:spcAft>
                <a:spcPts val="0"/>
              </a:spcAft>
              <a:buClr>
                <a:srgbClr val="000000"/>
              </a:buClr>
              <a:buSzPts val="2200"/>
              <a:buFont typeface="Helvetica Neue"/>
              <a:buNone/>
            </a:pPr>
            <a:r>
              <a:t/>
            </a:r>
            <a:endParaRPr b="0"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Stable w/ Freedom</a:t>
            </a:r>
            <a:endParaRPr sz="1400"/>
          </a:p>
          <a:p>
            <a:pPr indent="-76200" lvl="0" marL="215900" marR="0" rtl="0" algn="l">
              <a:lnSpc>
                <a:spcPct val="100000"/>
              </a:lnSpc>
              <a:spcBef>
                <a:spcPts val="0"/>
              </a:spcBef>
              <a:spcAft>
                <a:spcPts val="0"/>
              </a:spcAft>
              <a:buClr>
                <a:srgbClr val="000000"/>
              </a:buClr>
              <a:buSzPts val="2200"/>
              <a:buFont typeface="Helvetica Neue"/>
              <a:buNone/>
            </a:pPr>
            <a:r>
              <a:t/>
            </a:r>
            <a:endParaRPr b="0"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High Stability/$$$</a:t>
            </a:r>
            <a:endParaRPr sz="1400"/>
          </a:p>
        </p:txBody>
      </p:sp>
      <p:cxnSp>
        <p:nvCxnSpPr>
          <p:cNvPr id="1976" name="Shape 1976"/>
          <p:cNvCxnSpPr/>
          <p:nvPr/>
        </p:nvCxnSpPr>
        <p:spPr>
          <a:xfrm rot="10800000">
            <a:off x="5491845" y="2452509"/>
            <a:ext cx="0" cy="2314200"/>
          </a:xfrm>
          <a:prstGeom prst="straightConnector1">
            <a:avLst/>
          </a:prstGeom>
          <a:noFill/>
          <a:ln cap="flat" cmpd="sng" w="25400">
            <a:solidFill>
              <a:srgbClr val="000000"/>
            </a:solidFill>
            <a:prstDash val="solid"/>
            <a:round/>
            <a:headEnd len="sm" w="sm" type="none"/>
            <a:tailEnd len="sm" w="sm" type="none"/>
          </a:ln>
          <a:effectLst>
            <a:outerShdw blurRad="38100" rotWithShape="0" dir="5400000" dist="20000">
              <a:srgbClr val="000000">
                <a:alpha val="37650"/>
              </a:srgbClr>
            </a:outerShdw>
          </a:effectLst>
        </p:spPr>
      </p:cxnSp>
      <p:sp>
        <p:nvSpPr>
          <p:cNvPr id="1977" name="Shape 1977"/>
          <p:cNvSpPr/>
          <p:nvPr/>
        </p:nvSpPr>
        <p:spPr>
          <a:xfrm>
            <a:off x="5903356" y="2683182"/>
            <a:ext cx="2850000" cy="1704600"/>
          </a:xfrm>
          <a:prstGeom prst="rect">
            <a:avLst/>
          </a:prstGeom>
          <a:noFill/>
          <a:ln>
            <a:noFill/>
          </a:ln>
        </p:spPr>
        <p:txBody>
          <a:bodyPr anchorCtr="0" anchor="t" bIns="44675" lIns="44675" spcFirstLastPara="1" rIns="44675" wrap="square" tIns="44675">
            <a:noAutofit/>
          </a:bodyPr>
          <a:lstStyle/>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Low Stability/$$$</a:t>
            </a:r>
            <a:endParaRPr sz="1400"/>
          </a:p>
          <a:p>
            <a:pPr indent="0" lvl="0" marL="0" marR="0" rtl="0" algn="l">
              <a:lnSpc>
                <a:spcPct val="100000"/>
              </a:lnSpc>
              <a:spcBef>
                <a:spcPts val="0"/>
              </a:spcBef>
              <a:spcAft>
                <a:spcPts val="0"/>
              </a:spcAft>
              <a:buClr>
                <a:srgbClr val="000000"/>
              </a:buClr>
              <a:buSzPts val="2200"/>
              <a:buFont typeface="Helvetica Neue"/>
              <a:buNone/>
            </a:pPr>
            <a:r>
              <a:t/>
            </a:r>
            <a:endParaRPr b="0"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No Huge Perks</a:t>
            </a:r>
            <a:endParaRPr sz="1400"/>
          </a:p>
          <a:p>
            <a:pPr indent="-76200" lvl="0" marL="215900" marR="0" rtl="0" algn="l">
              <a:lnSpc>
                <a:spcPct val="100000"/>
              </a:lnSpc>
              <a:spcBef>
                <a:spcPts val="0"/>
              </a:spcBef>
              <a:spcAft>
                <a:spcPts val="0"/>
              </a:spcAft>
              <a:buClr>
                <a:srgbClr val="000000"/>
              </a:buClr>
              <a:buSzPts val="2200"/>
              <a:buFont typeface="Helvetica Neue"/>
              <a:buNone/>
            </a:pPr>
            <a:r>
              <a:t/>
            </a:r>
            <a:endParaRPr b="0" i="0" sz="2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200"/>
              <a:buFont typeface="Helvetica Neue"/>
              <a:buNone/>
            </a:pPr>
            <a:r>
              <a:rPr b="0" i="0" lang="en" sz="2200" u="none" cap="none" strike="noStrike">
                <a:solidFill>
                  <a:srgbClr val="000000"/>
                </a:solidFill>
                <a:latin typeface="Helvetica Neue"/>
                <a:ea typeface="Helvetica Neue"/>
                <a:cs typeface="Helvetica Neue"/>
                <a:sym typeface="Helvetica Neue"/>
              </a:rPr>
              <a:t>Low Impact/Power</a:t>
            </a:r>
            <a:endParaRPr sz="1400"/>
          </a:p>
        </p:txBody>
      </p:sp>
      <p:cxnSp>
        <p:nvCxnSpPr>
          <p:cNvPr id="1978" name="Shape 1978"/>
          <p:cNvCxnSpPr/>
          <p:nvPr/>
        </p:nvCxnSpPr>
        <p:spPr>
          <a:xfrm>
            <a:off x="371579" y="3182046"/>
            <a:ext cx="8253900" cy="0"/>
          </a:xfrm>
          <a:prstGeom prst="straightConnector1">
            <a:avLst/>
          </a:prstGeom>
          <a:noFill/>
          <a:ln cap="flat" cmpd="sng" w="25400">
            <a:solidFill>
              <a:srgbClr val="000000"/>
            </a:solidFill>
            <a:prstDash val="solid"/>
            <a:round/>
            <a:headEnd len="sm" w="sm" type="none"/>
            <a:tailEnd len="sm" w="sm" type="none"/>
          </a:ln>
          <a:effectLst>
            <a:outerShdw blurRad="38100" rotWithShape="0" dir="5400000" dist="20000">
              <a:srgbClr val="000000">
                <a:alpha val="37650"/>
              </a:srgbClr>
            </a:outerShdw>
          </a:effectLst>
        </p:spPr>
      </p:cxnSp>
      <p:cxnSp>
        <p:nvCxnSpPr>
          <p:cNvPr id="1979" name="Shape 1979"/>
          <p:cNvCxnSpPr/>
          <p:nvPr/>
        </p:nvCxnSpPr>
        <p:spPr>
          <a:xfrm>
            <a:off x="371579" y="3864609"/>
            <a:ext cx="8253900" cy="0"/>
          </a:xfrm>
          <a:prstGeom prst="straightConnector1">
            <a:avLst/>
          </a:prstGeom>
          <a:noFill/>
          <a:ln cap="flat" cmpd="sng" w="25400">
            <a:solidFill>
              <a:srgbClr val="000000"/>
            </a:solidFill>
            <a:prstDash val="solid"/>
            <a:round/>
            <a:headEnd len="sm" w="sm" type="none"/>
            <a:tailEnd len="sm" w="sm" type="none"/>
          </a:ln>
          <a:effectLst>
            <a:outerShdw blurRad="38100" rotWithShape="0" dir="5400000" dist="20000">
              <a:srgbClr val="000000">
                <a:alpha val="37650"/>
              </a:srgbClr>
            </a:outerShdw>
          </a:effectLst>
        </p:spPr>
      </p:cxnSp>
      <p:sp>
        <p:nvSpPr>
          <p:cNvPr id="1980" name="Shape 1980"/>
          <p:cNvSpPr/>
          <p:nvPr/>
        </p:nvSpPr>
        <p:spPr>
          <a:xfrm>
            <a:off x="3692010" y="2126770"/>
            <a:ext cx="484500" cy="370800"/>
          </a:xfrm>
          <a:prstGeom prst="rect">
            <a:avLst/>
          </a:prstGeom>
          <a:noFill/>
          <a:ln>
            <a:noFill/>
          </a:ln>
        </p:spPr>
        <p:txBody>
          <a:bodyPr anchorCtr="0" anchor="t" bIns="44675" lIns="44675" spcFirstLastPara="1" rIns="44675" wrap="square" tIns="44675">
            <a:noAutofit/>
          </a:bodyPr>
          <a:lstStyle/>
          <a:p>
            <a:pPr indent="0" lvl="0" marL="0" marR="0" rtl="0" algn="l">
              <a:lnSpc>
                <a:spcPct val="160000"/>
              </a:lnSpc>
              <a:spcBef>
                <a:spcPts val="0"/>
              </a:spcBef>
              <a:spcAft>
                <a:spcPts val="0"/>
              </a:spcAft>
              <a:buClr>
                <a:srgbClr val="676A6D"/>
              </a:buClr>
              <a:buSzPts val="1500"/>
              <a:buFont typeface="Helvetica Neue"/>
              <a:buNone/>
            </a:pPr>
            <a:r>
              <a:rPr b="0" i="1" lang="en" sz="1500" u="none" cap="none" strike="noStrike">
                <a:solidFill>
                  <a:srgbClr val="676A6D"/>
                </a:solidFill>
                <a:latin typeface="Helvetica Neue"/>
                <a:ea typeface="Helvetica Neue"/>
                <a:cs typeface="Helvetica Neue"/>
                <a:sym typeface="Helvetica Neue"/>
              </a:rPr>
              <a:t>Pros</a:t>
            </a:r>
            <a:endParaRPr sz="1400"/>
          </a:p>
        </p:txBody>
      </p:sp>
      <p:sp>
        <p:nvSpPr>
          <p:cNvPr id="1981" name="Shape 1981"/>
          <p:cNvSpPr/>
          <p:nvPr/>
        </p:nvSpPr>
        <p:spPr>
          <a:xfrm>
            <a:off x="6975866" y="2058230"/>
            <a:ext cx="536100" cy="370800"/>
          </a:xfrm>
          <a:prstGeom prst="rect">
            <a:avLst/>
          </a:prstGeom>
          <a:noFill/>
          <a:ln>
            <a:noFill/>
          </a:ln>
        </p:spPr>
        <p:txBody>
          <a:bodyPr anchorCtr="0" anchor="t" bIns="44675" lIns="44675" spcFirstLastPara="1" rIns="44675" wrap="square" tIns="44675">
            <a:noAutofit/>
          </a:bodyPr>
          <a:lstStyle/>
          <a:p>
            <a:pPr indent="0" lvl="0" marL="0" marR="0" rtl="0" algn="l">
              <a:lnSpc>
                <a:spcPct val="160000"/>
              </a:lnSpc>
              <a:spcBef>
                <a:spcPts val="0"/>
              </a:spcBef>
              <a:spcAft>
                <a:spcPts val="0"/>
              </a:spcAft>
              <a:buClr>
                <a:srgbClr val="676A6D"/>
              </a:buClr>
              <a:buSzPts val="1500"/>
              <a:buFont typeface="Helvetica Neue"/>
              <a:buNone/>
            </a:pPr>
            <a:r>
              <a:rPr b="0" i="1" lang="en" sz="1500" u="none" cap="none" strike="noStrike">
                <a:solidFill>
                  <a:srgbClr val="676A6D"/>
                </a:solidFill>
                <a:latin typeface="Helvetica Neue"/>
                <a:ea typeface="Helvetica Neue"/>
                <a:cs typeface="Helvetica Neue"/>
                <a:sym typeface="Helvetica Neue"/>
              </a:rPr>
              <a:t>Cons</a:t>
            </a:r>
            <a:endParaRPr sz="1400"/>
          </a:p>
        </p:txBody>
      </p:sp>
      <p:sp>
        <p:nvSpPr>
          <p:cNvPr id="1982" name="Shape 1982"/>
          <p:cNvSpPr/>
          <p:nvPr/>
        </p:nvSpPr>
        <p:spPr>
          <a:xfrm>
            <a:off x="1066174" y="2126770"/>
            <a:ext cx="505200" cy="370800"/>
          </a:xfrm>
          <a:prstGeom prst="rect">
            <a:avLst/>
          </a:prstGeom>
          <a:noFill/>
          <a:ln>
            <a:noFill/>
          </a:ln>
        </p:spPr>
        <p:txBody>
          <a:bodyPr anchorCtr="0" anchor="t" bIns="44675" lIns="44675" spcFirstLastPara="1" rIns="44675" wrap="square" tIns="44675">
            <a:noAutofit/>
          </a:bodyPr>
          <a:lstStyle/>
          <a:p>
            <a:pPr indent="0" lvl="0" marL="0" marR="0" rtl="0" algn="l">
              <a:lnSpc>
                <a:spcPct val="160000"/>
              </a:lnSpc>
              <a:spcBef>
                <a:spcPts val="0"/>
              </a:spcBef>
              <a:spcAft>
                <a:spcPts val="0"/>
              </a:spcAft>
              <a:buClr>
                <a:srgbClr val="676A6D"/>
              </a:buClr>
              <a:buSzPts val="1500"/>
              <a:buFont typeface="Helvetica Neue"/>
              <a:buNone/>
            </a:pPr>
            <a:r>
              <a:rPr b="0" i="1" lang="en" sz="1500" u="none" cap="none" strike="noStrike">
                <a:solidFill>
                  <a:srgbClr val="676A6D"/>
                </a:solidFill>
                <a:latin typeface="Helvetica Neue"/>
                <a:ea typeface="Helvetica Neue"/>
                <a:cs typeface="Helvetica Neue"/>
                <a:sym typeface="Helvetica Neue"/>
              </a:rPr>
              <a:t>Type</a:t>
            </a:r>
            <a:endParaRPr sz="1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6" name="Shape 1986"/>
        <p:cNvGrpSpPr/>
        <p:nvPr/>
      </p:nvGrpSpPr>
      <p:grpSpPr>
        <a:xfrm>
          <a:off x="0" y="0"/>
          <a:ext cx="0" cy="0"/>
          <a:chOff x="0" y="0"/>
          <a:chExt cx="0" cy="0"/>
        </a:xfrm>
      </p:grpSpPr>
      <p:pic>
        <p:nvPicPr>
          <p:cNvPr id="1987" name="Shape 1987"/>
          <p:cNvPicPr preferRelativeResize="0"/>
          <p:nvPr/>
        </p:nvPicPr>
        <p:blipFill rotWithShape="1">
          <a:blip r:embed="rId3">
            <a:alphaModFix/>
          </a:blip>
          <a:srcRect b="0" l="0" r="0" t="0"/>
          <a:stretch/>
        </p:blipFill>
        <p:spPr>
          <a:xfrm>
            <a:off x="1774633" y="3757330"/>
            <a:ext cx="4370279" cy="1534927"/>
          </a:xfrm>
          <a:prstGeom prst="rect">
            <a:avLst/>
          </a:prstGeom>
          <a:noFill/>
          <a:ln>
            <a:noFill/>
          </a:ln>
        </p:spPr>
      </p:pic>
      <p:pic>
        <p:nvPicPr>
          <p:cNvPr id="1988" name="Shape 1988"/>
          <p:cNvPicPr preferRelativeResize="0"/>
          <p:nvPr/>
        </p:nvPicPr>
        <p:blipFill rotWithShape="1">
          <a:blip r:embed="rId4">
            <a:alphaModFix/>
          </a:blip>
          <a:srcRect b="0" l="0" r="0" t="0"/>
          <a:stretch/>
        </p:blipFill>
        <p:spPr>
          <a:xfrm>
            <a:off x="296169" y="919803"/>
            <a:ext cx="3347142" cy="2231428"/>
          </a:xfrm>
          <a:prstGeom prst="rect">
            <a:avLst/>
          </a:prstGeom>
          <a:noFill/>
          <a:ln>
            <a:noFill/>
          </a:ln>
        </p:spPr>
      </p:pic>
      <p:pic>
        <p:nvPicPr>
          <p:cNvPr id="1989" name="Shape 1989"/>
          <p:cNvPicPr preferRelativeResize="0"/>
          <p:nvPr/>
        </p:nvPicPr>
        <p:blipFill rotWithShape="1">
          <a:blip r:embed="rId5">
            <a:alphaModFix/>
          </a:blip>
          <a:srcRect b="0" l="0" r="0" t="0"/>
          <a:stretch/>
        </p:blipFill>
        <p:spPr>
          <a:xfrm>
            <a:off x="4248857" y="1207143"/>
            <a:ext cx="3347141" cy="2231427"/>
          </a:xfrm>
          <a:prstGeom prst="rect">
            <a:avLst/>
          </a:prstGeom>
          <a:noFill/>
          <a:ln>
            <a:noFill/>
          </a:ln>
        </p:spPr>
      </p:pic>
      <p:sp>
        <p:nvSpPr>
          <p:cNvPr id="1990" name="Shape 1990"/>
          <p:cNvSpPr txBox="1"/>
          <p:nvPr>
            <p:ph idx="1" type="body"/>
          </p:nvPr>
        </p:nvSpPr>
        <p:spPr>
          <a:xfrm>
            <a:off x="405362" y="559076"/>
            <a:ext cx="8231400" cy="372600"/>
          </a:xfrm>
          <a:prstGeom prst="rect">
            <a:avLst/>
          </a:prstGeom>
          <a:noFill/>
          <a:ln>
            <a:noFill/>
          </a:ln>
        </p:spPr>
        <p:txBody>
          <a:bodyPr anchorCtr="0" anchor="t" bIns="44675" lIns="44675" spcFirstLastPara="1" rIns="44675" wrap="square" tIns="44675">
            <a:noAutofit/>
          </a:bodyPr>
          <a:lstStyle/>
          <a:p>
            <a:pPr indent="0" lvl="0" marL="0" marR="0" rtl="0" algn="l">
              <a:lnSpc>
                <a:spcPct val="81000"/>
              </a:lnSpc>
              <a:spcBef>
                <a:spcPts val="0"/>
              </a:spcBef>
              <a:spcAft>
                <a:spcPts val="0"/>
              </a:spcAft>
              <a:buClr>
                <a:srgbClr val="000000"/>
              </a:buClr>
              <a:buSzPts val="1900"/>
              <a:buFont typeface="Arial"/>
              <a:buNone/>
            </a:pPr>
            <a:r>
              <a:rPr b="1" i="0" lang="en" sz="1900" u="none" cap="none" strike="noStrike">
                <a:solidFill>
                  <a:srgbClr val="000000"/>
                </a:solidFill>
                <a:latin typeface="Helvetica Neue"/>
                <a:ea typeface="Helvetica Neue"/>
                <a:cs typeface="Helvetica Neue"/>
                <a:sym typeface="Helvetica Neue"/>
              </a:rPr>
              <a:t>PREVIOUS GA GRADS</a:t>
            </a:r>
            <a:endParaRPr sz="1400"/>
          </a:p>
        </p:txBody>
      </p:sp>
      <p:pic>
        <p:nvPicPr>
          <p:cNvPr id="1991" name="Shape 1991"/>
          <p:cNvPicPr preferRelativeResize="0"/>
          <p:nvPr/>
        </p:nvPicPr>
        <p:blipFill rotWithShape="1">
          <a:blip r:embed="rId6">
            <a:alphaModFix/>
          </a:blip>
          <a:srcRect b="0" l="0" r="0" t="0"/>
          <a:stretch/>
        </p:blipFill>
        <p:spPr>
          <a:xfrm>
            <a:off x="24762" y="2698796"/>
            <a:ext cx="2087586" cy="2569336"/>
          </a:xfrm>
          <a:prstGeom prst="rect">
            <a:avLst/>
          </a:prstGeom>
          <a:noFill/>
          <a:ln>
            <a:noFill/>
          </a:ln>
        </p:spPr>
      </p:pic>
      <p:pic>
        <p:nvPicPr>
          <p:cNvPr id="1992" name="Shape 1992"/>
          <p:cNvPicPr preferRelativeResize="0"/>
          <p:nvPr/>
        </p:nvPicPr>
        <p:blipFill rotWithShape="1">
          <a:blip r:embed="rId7">
            <a:alphaModFix/>
          </a:blip>
          <a:srcRect b="0" l="0" r="0" t="0"/>
          <a:stretch/>
        </p:blipFill>
        <p:spPr>
          <a:xfrm>
            <a:off x="3213946" y="2813257"/>
            <a:ext cx="2614329" cy="1241325"/>
          </a:xfrm>
          <a:prstGeom prst="rect">
            <a:avLst/>
          </a:prstGeom>
          <a:noFill/>
          <a:ln>
            <a:noFill/>
          </a:ln>
        </p:spPr>
      </p:pic>
      <p:pic>
        <p:nvPicPr>
          <p:cNvPr id="1993" name="Shape 1993"/>
          <p:cNvPicPr preferRelativeResize="0"/>
          <p:nvPr/>
        </p:nvPicPr>
        <p:blipFill rotWithShape="1">
          <a:blip r:embed="rId8">
            <a:alphaModFix/>
          </a:blip>
          <a:srcRect b="0" l="0" r="0" t="0"/>
          <a:stretch/>
        </p:blipFill>
        <p:spPr>
          <a:xfrm>
            <a:off x="6277208" y="3302651"/>
            <a:ext cx="2728760" cy="1534927"/>
          </a:xfrm>
          <a:prstGeom prst="rect">
            <a:avLst/>
          </a:prstGeom>
          <a:noFill/>
          <a:ln>
            <a:noFill/>
          </a:ln>
        </p:spPr>
      </p:pic>
      <p:pic>
        <p:nvPicPr>
          <p:cNvPr id="1994" name="Shape 1994"/>
          <p:cNvPicPr preferRelativeResize="0"/>
          <p:nvPr/>
        </p:nvPicPr>
        <p:blipFill rotWithShape="1">
          <a:blip r:embed="rId9">
            <a:alphaModFix/>
          </a:blip>
          <a:srcRect b="0" l="0" r="0" t="0"/>
          <a:stretch/>
        </p:blipFill>
        <p:spPr>
          <a:xfrm>
            <a:off x="7647848" y="1802827"/>
            <a:ext cx="1241326" cy="1241326"/>
          </a:xfrm>
          <a:prstGeom prst="rect">
            <a:avLst/>
          </a:prstGeom>
          <a:noFill/>
          <a:ln>
            <a:noFill/>
          </a:ln>
        </p:spPr>
      </p:pic>
      <p:pic>
        <p:nvPicPr>
          <p:cNvPr id="1995" name="Shape 1995"/>
          <p:cNvPicPr preferRelativeResize="0"/>
          <p:nvPr/>
        </p:nvPicPr>
        <p:blipFill rotWithShape="1">
          <a:blip r:embed="rId10">
            <a:alphaModFix/>
          </a:blip>
          <a:srcRect b="0" l="0" r="0" t="0"/>
          <a:stretch/>
        </p:blipFill>
        <p:spPr>
          <a:xfrm>
            <a:off x="1804847" y="1002600"/>
            <a:ext cx="2952924" cy="556674"/>
          </a:xfrm>
          <a:prstGeom prst="rect">
            <a:avLst/>
          </a:prstGeom>
          <a:noFill/>
          <a:ln>
            <a:noFill/>
          </a:ln>
        </p:spPr>
      </p:pic>
      <p:pic>
        <p:nvPicPr>
          <p:cNvPr id="1996" name="Shape 1996"/>
          <p:cNvPicPr preferRelativeResize="0"/>
          <p:nvPr/>
        </p:nvPicPr>
        <p:blipFill rotWithShape="1">
          <a:blip r:embed="rId11">
            <a:alphaModFix/>
          </a:blip>
          <a:srcRect b="0" l="0" r="0" t="0"/>
          <a:stretch/>
        </p:blipFill>
        <p:spPr>
          <a:xfrm>
            <a:off x="5445923" y="1002600"/>
            <a:ext cx="3488629" cy="54267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sp>
        <p:nvSpPr>
          <p:cNvPr id="2001" name="Shape 2001"/>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solidFill>
                <a:schemeClr val="dk1"/>
              </a:solidFill>
              <a:latin typeface="Oswald"/>
              <a:ea typeface="Oswald"/>
              <a:cs typeface="Oswald"/>
              <a:sym typeface="Oswald"/>
            </a:endParaRPr>
          </a:p>
          <a:p>
            <a:pPr indent="0" lvl="0" marL="0" rtl="0">
              <a:spcBef>
                <a:spcPts val="0"/>
              </a:spcBef>
              <a:spcAft>
                <a:spcPts val="0"/>
              </a:spcAft>
              <a:buClr>
                <a:schemeClr val="dk1"/>
              </a:buClr>
              <a:buFont typeface="Arial"/>
              <a:buNone/>
            </a:pPr>
            <a:r>
              <a:t/>
            </a:r>
            <a:endParaRPr b="1" sz="2300">
              <a:solidFill>
                <a:schemeClr val="dk1"/>
              </a:solidFill>
              <a:latin typeface="Oswald"/>
              <a:ea typeface="Oswald"/>
              <a:cs typeface="Oswald"/>
              <a:sym typeface="Oswald"/>
            </a:endParaRPr>
          </a:p>
        </p:txBody>
      </p:sp>
      <p:sp>
        <p:nvSpPr>
          <p:cNvPr id="2002" name="Shape 2002"/>
          <p:cNvSpPr txBox="1"/>
          <p:nvPr>
            <p:ph idx="4294967295" type="ctrTitle"/>
          </p:nvPr>
        </p:nvSpPr>
        <p:spPr>
          <a:xfrm>
            <a:off x="403228" y="1245497"/>
            <a:ext cx="8274000" cy="22428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FFFFFF"/>
              </a:buClr>
              <a:buSzPts val="7400"/>
              <a:buFont typeface="Arial"/>
              <a:buNone/>
            </a:pPr>
            <a:r>
              <a:rPr b="1" lang="en" sz="7400">
                <a:solidFill>
                  <a:srgbClr val="FFFFFF"/>
                </a:solidFill>
              </a:rPr>
              <a:t>WHAT’S NEXT: HOMEWORK &amp; ROAD MAP</a:t>
            </a:r>
            <a:endParaRPr sz="1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6" name="Shape 2006"/>
        <p:cNvGrpSpPr/>
        <p:nvPr/>
      </p:nvGrpSpPr>
      <p:grpSpPr>
        <a:xfrm>
          <a:off x="0" y="0"/>
          <a:ext cx="0" cy="0"/>
          <a:chOff x="0" y="0"/>
          <a:chExt cx="0" cy="0"/>
        </a:xfrm>
      </p:grpSpPr>
      <p:pic>
        <p:nvPicPr>
          <p:cNvPr id="2007" name="Shape 2007"/>
          <p:cNvPicPr preferRelativeResize="0"/>
          <p:nvPr/>
        </p:nvPicPr>
        <p:blipFill>
          <a:blip r:embed="rId3">
            <a:alphaModFix/>
          </a:blip>
          <a:stretch>
            <a:fillRect/>
          </a:stretch>
        </p:blipFill>
        <p:spPr>
          <a:xfrm>
            <a:off x="4821975" y="198725"/>
            <a:ext cx="3898799" cy="4838701"/>
          </a:xfrm>
          <a:prstGeom prst="rect">
            <a:avLst/>
          </a:prstGeom>
          <a:noFill/>
          <a:ln>
            <a:noFill/>
          </a:ln>
        </p:spPr>
      </p:pic>
      <p:pic>
        <p:nvPicPr>
          <p:cNvPr id="2008" name="Shape 2008"/>
          <p:cNvPicPr preferRelativeResize="0"/>
          <p:nvPr/>
        </p:nvPicPr>
        <p:blipFill>
          <a:blip r:embed="rId4">
            <a:alphaModFix/>
          </a:blip>
          <a:stretch>
            <a:fillRect/>
          </a:stretch>
        </p:blipFill>
        <p:spPr>
          <a:xfrm>
            <a:off x="120475" y="0"/>
            <a:ext cx="4701499" cy="51435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2" name="Shape 2012"/>
        <p:cNvGrpSpPr/>
        <p:nvPr/>
      </p:nvGrpSpPr>
      <p:grpSpPr>
        <a:xfrm>
          <a:off x="0" y="0"/>
          <a:ext cx="0" cy="0"/>
          <a:chOff x="0" y="0"/>
          <a:chExt cx="0" cy="0"/>
        </a:xfrm>
      </p:grpSpPr>
      <p:sp>
        <p:nvSpPr>
          <p:cNvPr id="2013" name="Shape 2013"/>
          <p:cNvSpPr/>
          <p:nvPr/>
        </p:nvSpPr>
        <p:spPr>
          <a:xfrm>
            <a:off x="4742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NEXT ON THE DOCKET</a:t>
            </a:r>
            <a:endParaRPr sz="1000">
              <a:latin typeface="Oswald"/>
              <a:ea typeface="Oswald"/>
              <a:cs typeface="Oswald"/>
              <a:sym typeface="Oswald"/>
            </a:endParaRPr>
          </a:p>
        </p:txBody>
      </p:sp>
      <p:sp>
        <p:nvSpPr>
          <p:cNvPr id="2014" name="Shape 2014"/>
          <p:cNvSpPr txBox="1"/>
          <p:nvPr/>
        </p:nvSpPr>
        <p:spPr>
          <a:xfrm>
            <a:off x="467250" y="1158425"/>
            <a:ext cx="8209500" cy="62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500"/>
              <a:t>All course assignments, peer feedback, and research will be entered into </a:t>
            </a:r>
            <a:r>
              <a:rPr lang="en" sz="2500" u="sng">
                <a:solidFill>
                  <a:schemeClr val="hlink"/>
                </a:solidFill>
                <a:hlinkClick r:id="rId3"/>
              </a:rPr>
              <a:t>THIS</a:t>
            </a:r>
            <a:r>
              <a:rPr lang="en" sz="2500"/>
              <a:t> course toolkit document so please </a:t>
            </a:r>
            <a:r>
              <a:rPr lang="en" sz="2500">
                <a:solidFill>
                  <a:srgbClr val="FF0000"/>
                </a:solidFill>
              </a:rPr>
              <a:t>bookmark</a:t>
            </a:r>
            <a:r>
              <a:rPr lang="en" sz="2500"/>
              <a:t> </a:t>
            </a:r>
            <a:r>
              <a:rPr lang="en" sz="2500">
                <a:solidFill>
                  <a:srgbClr val="FF0000"/>
                </a:solidFill>
              </a:rPr>
              <a:t>the direct link </a:t>
            </a:r>
            <a:r>
              <a:rPr lang="en" sz="2500"/>
              <a:t>to the document.</a:t>
            </a:r>
            <a:endParaRPr sz="2500"/>
          </a:p>
          <a:p>
            <a:pPr indent="0" lvl="0" marL="0" rtl="0">
              <a:spcBef>
                <a:spcPts val="0"/>
              </a:spcBef>
              <a:spcAft>
                <a:spcPts val="0"/>
              </a:spcAft>
              <a:buNone/>
            </a:pPr>
            <a:r>
              <a:t/>
            </a:r>
            <a:endParaRPr sz="2500"/>
          </a:p>
          <a:p>
            <a:pPr indent="0" lvl="0" marL="0" rtl="0">
              <a:spcBef>
                <a:spcPts val="0"/>
              </a:spcBef>
              <a:spcAft>
                <a:spcPts val="0"/>
              </a:spcAft>
              <a:buNone/>
            </a:pPr>
            <a:r>
              <a:rPr lang="en" sz="2500"/>
              <a:t>You will make a copy of </a:t>
            </a:r>
            <a:r>
              <a:rPr lang="en" sz="2500" u="sng">
                <a:solidFill>
                  <a:schemeClr val="hlink"/>
                </a:solidFill>
                <a:hlinkClick r:id="rId4"/>
              </a:rPr>
              <a:t>THIS</a:t>
            </a:r>
            <a:r>
              <a:rPr lang="en" sz="2500"/>
              <a:t> personal job seeking document and you will </a:t>
            </a:r>
            <a:r>
              <a:rPr lang="en" sz="2500">
                <a:solidFill>
                  <a:srgbClr val="FF0000"/>
                </a:solidFill>
              </a:rPr>
              <a:t>SHARE your link</a:t>
            </a:r>
            <a:r>
              <a:rPr lang="en" sz="2500"/>
              <a:t> to it and will then </a:t>
            </a:r>
            <a:r>
              <a:rPr lang="en" sz="2500">
                <a:solidFill>
                  <a:srgbClr val="FF0000"/>
                </a:solidFill>
              </a:rPr>
              <a:t>insert said link</a:t>
            </a:r>
            <a:r>
              <a:rPr lang="en" sz="2500"/>
              <a:t> into </a:t>
            </a:r>
            <a:r>
              <a:rPr lang="en" sz="2500" u="sng">
                <a:solidFill>
                  <a:schemeClr val="hlink"/>
                </a:solidFill>
                <a:hlinkClick r:id="rId5"/>
              </a:rPr>
              <a:t>THIS</a:t>
            </a:r>
            <a:r>
              <a:rPr lang="en" sz="2500"/>
              <a:t> graduate job seeker master document.</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Shape 1357"/>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358" name="Shape 1358"/>
          <p:cNvPicPr preferRelativeResize="0"/>
          <p:nvPr/>
        </p:nvPicPr>
        <p:blipFill rotWithShape="1">
          <a:blip r:embed="rId3">
            <a:alphaModFix/>
          </a:blip>
          <a:srcRect b="0" l="0" r="0" t="0"/>
          <a:stretch/>
        </p:blipFill>
        <p:spPr>
          <a:xfrm>
            <a:off x="2213167" y="90517"/>
            <a:ext cx="4955734" cy="495573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8" name="Shape 2018"/>
        <p:cNvGrpSpPr/>
        <p:nvPr/>
      </p:nvGrpSpPr>
      <p:grpSpPr>
        <a:xfrm>
          <a:off x="0" y="0"/>
          <a:ext cx="0" cy="0"/>
          <a:chOff x="0" y="0"/>
          <a:chExt cx="0" cy="0"/>
        </a:xfrm>
      </p:grpSpPr>
      <p:sp>
        <p:nvSpPr>
          <p:cNvPr id="2019" name="Shape 2019"/>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NEXT ON THE DOCKET</a:t>
            </a:r>
            <a:endParaRPr sz="1000">
              <a:latin typeface="Oswald"/>
              <a:ea typeface="Oswald"/>
              <a:cs typeface="Oswald"/>
              <a:sym typeface="Oswald"/>
            </a:endParaRPr>
          </a:p>
        </p:txBody>
      </p:sp>
      <p:sp>
        <p:nvSpPr>
          <p:cNvPr id="2020" name="Shape 2020"/>
          <p:cNvSpPr txBox="1"/>
          <p:nvPr>
            <p:ph idx="1" type="body"/>
          </p:nvPr>
        </p:nvSpPr>
        <p:spPr>
          <a:xfrm>
            <a:off x="446489" y="910563"/>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342900" lvl="0" marL="457200" rtl="0">
              <a:spcBef>
                <a:spcPts val="700"/>
              </a:spcBef>
              <a:spcAft>
                <a:spcPts val="0"/>
              </a:spcAft>
              <a:buSzPts val="1800"/>
              <a:buFont typeface="Georgia"/>
              <a:buChar char="●"/>
            </a:pPr>
            <a:r>
              <a:rPr lang="en" sz="1800">
                <a:latin typeface="Georgia"/>
                <a:ea typeface="Georgia"/>
                <a:cs typeface="Georgia"/>
                <a:sym typeface="Georgia"/>
              </a:rPr>
              <a:t>This presentation will be uploaded to Slack</a:t>
            </a:r>
            <a:endParaRPr sz="1800">
              <a:latin typeface="Georgia"/>
              <a:ea typeface="Georgia"/>
              <a:cs typeface="Georgia"/>
              <a:sym typeface="Georgia"/>
            </a:endParaRPr>
          </a:p>
          <a:p>
            <a:pPr indent="-342900" lvl="0" marL="457200" rtl="0">
              <a:spcBef>
                <a:spcPts val="0"/>
              </a:spcBef>
              <a:spcAft>
                <a:spcPts val="0"/>
              </a:spcAft>
              <a:buSzPts val="1800"/>
              <a:buFont typeface="Georgia"/>
              <a:buChar char="●"/>
            </a:pPr>
            <a:r>
              <a:rPr lang="en" sz="1800">
                <a:latin typeface="Georgia"/>
                <a:ea typeface="Georgia"/>
                <a:cs typeface="Georgia"/>
                <a:sym typeface="Georgia"/>
              </a:rPr>
              <a:t>You will receive an invite from me to schedule your first one-on-one</a:t>
            </a:r>
            <a:endParaRPr sz="1800">
              <a:latin typeface="Georgia"/>
              <a:ea typeface="Georgia"/>
              <a:cs typeface="Georgia"/>
              <a:sym typeface="Georgia"/>
            </a:endParaRPr>
          </a:p>
          <a:p>
            <a:pPr indent="-342900" lvl="0" marL="457200" rtl="0">
              <a:spcBef>
                <a:spcPts val="0"/>
              </a:spcBef>
              <a:spcAft>
                <a:spcPts val="0"/>
              </a:spcAft>
              <a:buSzPts val="1800"/>
              <a:buFont typeface="Georgia"/>
              <a:buChar char="●"/>
            </a:pPr>
            <a:r>
              <a:rPr lang="en" sz="1800">
                <a:latin typeface="Georgia"/>
                <a:ea typeface="Georgia"/>
                <a:cs typeface="Georgia"/>
                <a:sym typeface="Georgia"/>
              </a:rPr>
              <a:t>You can access additional one-on-one time via:</a:t>
            </a:r>
            <a:endParaRPr sz="1800">
              <a:latin typeface="Georgia"/>
              <a:ea typeface="Georgia"/>
              <a:cs typeface="Georgia"/>
              <a:sym typeface="Georgia"/>
            </a:endParaRPr>
          </a:p>
          <a:p>
            <a:pPr indent="0" lvl="0" marL="0" rtl="0">
              <a:spcBef>
                <a:spcPts val="700"/>
              </a:spcBef>
              <a:spcAft>
                <a:spcPts val="0"/>
              </a:spcAft>
              <a:buNone/>
            </a:pPr>
            <a:r>
              <a:rPr lang="en" sz="1800" u="sng">
                <a:solidFill>
                  <a:schemeClr val="hlink"/>
                </a:solidFill>
                <a:latin typeface="Georgia"/>
                <a:ea typeface="Georgia"/>
                <a:cs typeface="Georgia"/>
                <a:sym typeface="Georgia"/>
                <a:hlinkClick r:id="rId3"/>
              </a:rPr>
              <a:t>	www.calendly.com/career-coach-nicole</a:t>
            </a:r>
            <a:endParaRPr sz="1800">
              <a:latin typeface="Georgia"/>
              <a:ea typeface="Georgia"/>
              <a:cs typeface="Georgia"/>
              <a:sym typeface="Georgia"/>
            </a:endParaRPr>
          </a:p>
          <a:p>
            <a:pPr indent="-342900" lvl="0" marL="457200" rtl="0">
              <a:spcBef>
                <a:spcPts val="700"/>
              </a:spcBef>
              <a:spcAft>
                <a:spcPts val="0"/>
              </a:spcAft>
              <a:buSzPts val="1800"/>
              <a:buFont typeface="Georgia"/>
              <a:buChar char="●"/>
            </a:pPr>
            <a:r>
              <a:rPr lang="en" sz="1800">
                <a:latin typeface="Georgia"/>
                <a:ea typeface="Georgia"/>
                <a:cs typeface="Georgia"/>
                <a:sym typeface="Georgia"/>
              </a:rPr>
              <a:t>You will a receive a link to the assignment and activity tracking sheet</a:t>
            </a:r>
            <a:endParaRPr sz="1800">
              <a:latin typeface="Georgia"/>
              <a:ea typeface="Georgia"/>
              <a:cs typeface="Georgia"/>
              <a:sym typeface="Georgia"/>
            </a:endParaRPr>
          </a:p>
          <a:p>
            <a:pPr indent="-342900" lvl="0" marL="457200" rtl="0">
              <a:spcBef>
                <a:spcPts val="0"/>
              </a:spcBef>
              <a:spcAft>
                <a:spcPts val="0"/>
              </a:spcAft>
              <a:buSzPts val="1800"/>
              <a:buFont typeface="Georgia"/>
              <a:buChar char="●"/>
            </a:pPr>
            <a:r>
              <a:rPr lang="en" sz="1800">
                <a:latin typeface="Georgia"/>
                <a:ea typeface="Georgia"/>
                <a:cs typeface="Georgia"/>
                <a:sym typeface="Georgia"/>
              </a:rPr>
              <a:t>You will receive the weekly homework “on-track” guide sheet</a:t>
            </a:r>
            <a:endParaRPr sz="1800">
              <a:latin typeface="Georgia"/>
              <a:ea typeface="Georgia"/>
              <a:cs typeface="Georgia"/>
              <a:sym typeface="Georgia"/>
            </a:endParaRPr>
          </a:p>
          <a:p>
            <a:pPr indent="-342900" lvl="0" marL="457200" rtl="0">
              <a:spcBef>
                <a:spcPts val="0"/>
              </a:spcBef>
              <a:spcAft>
                <a:spcPts val="0"/>
              </a:spcAft>
              <a:buSzPts val="1800"/>
              <a:buFont typeface="Georgia"/>
              <a:buChar char="●"/>
            </a:pPr>
            <a:r>
              <a:rPr lang="en" sz="1800">
                <a:latin typeface="Georgia"/>
                <a:ea typeface="Georgia"/>
                <a:cs typeface="Georgia"/>
                <a:sym typeface="Georgia"/>
              </a:rPr>
              <a:t>You will feel free to ask any questions via Slack or e-mail!</a:t>
            </a:r>
            <a:endParaRPr sz="18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4" name="Shape 2024"/>
        <p:cNvGrpSpPr/>
        <p:nvPr/>
      </p:nvGrpSpPr>
      <p:grpSpPr>
        <a:xfrm>
          <a:off x="0" y="0"/>
          <a:ext cx="0" cy="0"/>
          <a:chOff x="0" y="0"/>
          <a:chExt cx="0" cy="0"/>
        </a:xfrm>
      </p:grpSpPr>
      <p:sp>
        <p:nvSpPr>
          <p:cNvPr id="2025" name="Shape 2025"/>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INTRO TO OUTCOMES, INDUSTRY &amp; MARKET</a:t>
            </a:r>
            <a:endParaRPr sz="1000">
              <a:solidFill>
                <a:schemeClr val="dk1"/>
              </a:solidFill>
              <a:latin typeface="Oswald"/>
              <a:ea typeface="Oswald"/>
              <a:cs typeface="Oswald"/>
              <a:sym typeface="Oswald"/>
            </a:endParaRPr>
          </a:p>
          <a:p>
            <a:pPr indent="0" lvl="0" marL="0" rtl="0">
              <a:spcBef>
                <a:spcPts val="0"/>
              </a:spcBef>
              <a:spcAft>
                <a:spcPts val="0"/>
              </a:spcAft>
              <a:buClr>
                <a:schemeClr val="dk1"/>
              </a:buClr>
              <a:buFont typeface="Arial"/>
              <a:buNone/>
            </a:pPr>
            <a:r>
              <a:t/>
            </a:r>
            <a:endParaRPr b="1" sz="2300">
              <a:solidFill>
                <a:schemeClr val="dk1"/>
              </a:solidFill>
              <a:latin typeface="Oswald"/>
              <a:ea typeface="Oswald"/>
              <a:cs typeface="Oswald"/>
              <a:sym typeface="Oswald"/>
            </a:endParaRPr>
          </a:p>
        </p:txBody>
      </p:sp>
      <p:sp>
        <p:nvSpPr>
          <p:cNvPr id="2026" name="Shape 2026"/>
          <p:cNvSpPr txBox="1"/>
          <p:nvPr>
            <p:ph idx="4294967295" type="ctrTitle"/>
          </p:nvPr>
        </p:nvSpPr>
        <p:spPr>
          <a:xfrm>
            <a:off x="403228" y="1245497"/>
            <a:ext cx="8274000" cy="22428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FFFFFF"/>
              </a:buClr>
              <a:buSzPts val="7400"/>
              <a:buFont typeface="Arial"/>
              <a:buNone/>
            </a:pPr>
            <a:r>
              <a:rPr b="1" lang="en" sz="7400">
                <a:solidFill>
                  <a:srgbClr val="FFFFFF"/>
                </a:solidFill>
              </a:rPr>
              <a:t>THIS WEEK’S HOMEWORK</a:t>
            </a:r>
            <a:endParaRPr sz="14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0" name="Shape 2030"/>
        <p:cNvGrpSpPr/>
        <p:nvPr/>
      </p:nvGrpSpPr>
      <p:grpSpPr>
        <a:xfrm>
          <a:off x="0" y="0"/>
          <a:ext cx="0" cy="0"/>
          <a:chOff x="0" y="0"/>
          <a:chExt cx="0" cy="0"/>
        </a:xfrm>
      </p:grpSpPr>
      <p:sp>
        <p:nvSpPr>
          <p:cNvPr id="2031" name="Shape 2031"/>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THIS WEEK’S HOMEWORK</a:t>
            </a:r>
            <a:endParaRPr sz="1000">
              <a:latin typeface="Oswald"/>
              <a:ea typeface="Oswald"/>
              <a:cs typeface="Oswald"/>
              <a:sym typeface="Oswald"/>
            </a:endParaRPr>
          </a:p>
        </p:txBody>
      </p:sp>
      <p:sp>
        <p:nvSpPr>
          <p:cNvPr id="2032" name="Shape 2032"/>
          <p:cNvSpPr txBox="1"/>
          <p:nvPr>
            <p:ph idx="1" type="body"/>
          </p:nvPr>
        </p:nvSpPr>
        <p:spPr>
          <a:xfrm>
            <a:off x="446489" y="910563"/>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pic>
        <p:nvPicPr>
          <p:cNvPr id="2033" name="Shape 2033"/>
          <p:cNvPicPr preferRelativeResize="0"/>
          <p:nvPr/>
        </p:nvPicPr>
        <p:blipFill>
          <a:blip r:embed="rId3">
            <a:alphaModFix/>
          </a:blip>
          <a:stretch>
            <a:fillRect/>
          </a:stretch>
        </p:blipFill>
        <p:spPr>
          <a:xfrm>
            <a:off x="446550" y="1190800"/>
            <a:ext cx="8250899" cy="2123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sp>
        <p:nvSpPr>
          <p:cNvPr id="1363" name="Shape 1363"/>
          <p:cNvSpPr/>
          <p:nvPr/>
        </p:nvSpPr>
        <p:spPr>
          <a:xfrm>
            <a:off x="91343" y="181954"/>
            <a:ext cx="8778300" cy="1242300"/>
          </a:xfrm>
          <a:prstGeom prst="rect">
            <a:avLst/>
          </a:prstGeom>
          <a:solidFill>
            <a:srgbClr val="FFFFFF"/>
          </a:solidFill>
          <a:ln>
            <a:noFill/>
          </a:ln>
        </p:spPr>
        <p:txBody>
          <a:bodyPr anchorCtr="0" anchor="t" bIns="44675" lIns="44675" spcFirstLastPara="1" rIns="44675" wrap="square" tIns="44675">
            <a:noAutofit/>
          </a:bodyPr>
          <a:lstStyle/>
          <a:p>
            <a:pPr indent="0" lvl="0" marL="0" marR="0" rtl="0" algn="ctr">
              <a:lnSpc>
                <a:spcPct val="100000"/>
              </a:lnSpc>
              <a:spcBef>
                <a:spcPts val="0"/>
              </a:spcBef>
              <a:spcAft>
                <a:spcPts val="0"/>
              </a:spcAft>
              <a:buClr>
                <a:srgbClr val="808080"/>
              </a:buClr>
              <a:buSzPts val="4100"/>
              <a:buFont typeface="Arial"/>
              <a:buNone/>
            </a:pPr>
            <a:r>
              <a:t/>
            </a:r>
            <a:endParaRPr b="0" i="0" sz="4100" u="none" cap="none" strike="noStrike">
              <a:solidFill>
                <a:srgbClr val="808080"/>
              </a:solidFill>
              <a:latin typeface="Arial"/>
              <a:ea typeface="Arial"/>
              <a:cs typeface="Arial"/>
              <a:sym typeface="Arial"/>
            </a:endParaRPr>
          </a:p>
        </p:txBody>
      </p:sp>
      <p:pic>
        <p:nvPicPr>
          <p:cNvPr id="1364" name="Shape 1364"/>
          <p:cNvPicPr preferRelativeResize="0"/>
          <p:nvPr/>
        </p:nvPicPr>
        <p:blipFill rotWithShape="1">
          <a:blip r:embed="rId3">
            <a:alphaModFix/>
          </a:blip>
          <a:srcRect b="0" l="0" r="0" t="0"/>
          <a:stretch/>
        </p:blipFill>
        <p:spPr>
          <a:xfrm>
            <a:off x="792347" y="0"/>
            <a:ext cx="7376231" cy="51365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a:themeElements>
    <a:clrScheme name="Title">
      <a:dk1>
        <a:srgbClr val="000000"/>
      </a:dk1>
      <a:lt1>
        <a:srgbClr val="000000"/>
      </a:lt1>
      <a:dk2>
        <a:srgbClr val="A7A7A7"/>
      </a:dk2>
      <a:lt2>
        <a:srgbClr val="535353"/>
      </a:lt2>
      <a:accent1>
        <a:srgbClr val="FFFFD6"/>
      </a:accent1>
      <a:accent2>
        <a:srgbClr val="333399"/>
      </a:accent2>
      <a:accent3>
        <a:srgbClr val="AAAAAA"/>
      </a:accent3>
      <a:accent4>
        <a:srgbClr val="DADADA"/>
      </a:accent4>
      <a:accent5>
        <a:srgbClr val="FFFFE8"/>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